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5143500" cx="9144000"/>
  <p:notesSz cx="6858000" cy="9144000"/>
  <p:embeddedFontLst>
    <p:embeddedFont>
      <p:font typeface="Poppins"/>
      <p:regular r:id="rId16"/>
      <p:bold r:id="rId17"/>
      <p:italic r:id="rId18"/>
      <p:boldItalic r:id="rId19"/>
    </p:embeddedFont>
    <p:embeddedFont>
      <p:font typeface="Arvo"/>
      <p:regular r:id="rId20"/>
      <p:bold r:id="rId21"/>
      <p:italic r:id="rId22"/>
      <p:boldItalic r:id="rId23"/>
    </p:embeddedFont>
    <p:embeddedFont>
      <p:font typeface="DM Sans"/>
      <p:regular r:id="rId24"/>
      <p:bold r:id="rId25"/>
      <p:italic r:id="rId26"/>
      <p:boldItalic r:id="rId27"/>
    </p:embeddedFont>
    <p:embeddedFont>
      <p:font typeface="Comfortaa Medium"/>
      <p:regular r:id="rId28"/>
      <p:bold r:id="rId29"/>
    </p:embeddedFont>
    <p:embeddedFont>
      <p:font typeface="Comfortaa"/>
      <p:regular r:id="rId30"/>
      <p:bold r:id="rId31"/>
    </p:embeddedFont>
    <p:embeddedFont>
      <p:font typeface="Questrial"/>
      <p:regular r:id="rId3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Arvo-regular.fntdata"/><Relationship Id="rId22" Type="http://schemas.openxmlformats.org/officeDocument/2006/relationships/font" Target="fonts/Arvo-italic.fntdata"/><Relationship Id="rId21" Type="http://schemas.openxmlformats.org/officeDocument/2006/relationships/font" Target="fonts/Arvo-bold.fntdata"/><Relationship Id="rId24" Type="http://schemas.openxmlformats.org/officeDocument/2006/relationships/font" Target="fonts/DMSans-regular.fntdata"/><Relationship Id="rId23" Type="http://schemas.openxmlformats.org/officeDocument/2006/relationships/font" Target="fonts/Arvo-bold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DMSans-italic.fntdata"/><Relationship Id="rId25" Type="http://schemas.openxmlformats.org/officeDocument/2006/relationships/font" Target="fonts/DMSans-bold.fntdata"/><Relationship Id="rId28" Type="http://schemas.openxmlformats.org/officeDocument/2006/relationships/font" Target="fonts/ComfortaaMedium-regular.fntdata"/><Relationship Id="rId27" Type="http://schemas.openxmlformats.org/officeDocument/2006/relationships/font" Target="fonts/DMSans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font" Target="fonts/ComfortaaMedium-bold.fnt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font" Target="fonts/Comfortaa-bold.fntdata"/><Relationship Id="rId30" Type="http://schemas.openxmlformats.org/officeDocument/2006/relationships/font" Target="fonts/Comfortaa-regular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32" Type="http://schemas.openxmlformats.org/officeDocument/2006/relationships/font" Target="fonts/Questrial-regular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Poppins-bold.fntdata"/><Relationship Id="rId16" Type="http://schemas.openxmlformats.org/officeDocument/2006/relationships/font" Target="fonts/Poppins-regular.fntdata"/><Relationship Id="rId19" Type="http://schemas.openxmlformats.org/officeDocument/2006/relationships/font" Target="fonts/Poppins-boldItalic.fntdata"/><Relationship Id="rId18" Type="http://schemas.openxmlformats.org/officeDocument/2006/relationships/font" Target="fonts/Poppins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ga9473ee367_0_5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3" name="Google Shape;333;ga9473ee367_0_5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2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g112a97384a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4" name="Google Shape;424;g112a97384a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8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b7878ce896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Google Shape;430;gb7878ce896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bbfc87d0b1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Google Shape;339;gbbfc87d0b1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Valeria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Will need to fill out a commitment form - if slated; that will be sent out.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-school and officer </a:t>
            </a:r>
            <a:r>
              <a:rPr lang="en"/>
              <a:t>commitment form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gcf669d787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5" name="Google Shape;345;gcf669d787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a9473ee367_0_5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1" name="Google Shape;351;ga9473ee367_0_5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gb1146ffc45_0_341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7" name="Google Shape;357;gb1146ffc45_0_341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gb5f100eb8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2" name="Google Shape;372;gb5f100eb8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9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g31d63a1805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1" name="Google Shape;381;g31d63a1805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gb1146ffc45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0" name="Google Shape;390;gb1146ffc45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g31d63a1805c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7" name="Google Shape;407;g31d63a1805c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bit.ly/2Tynxth" TargetMode="External"/><Relationship Id="rId3" Type="http://schemas.openxmlformats.org/officeDocument/2006/relationships/hyperlink" Target="http://bit.ly/2TyoMsr" TargetMode="External"/><Relationship Id="rId4" Type="http://schemas.openxmlformats.org/officeDocument/2006/relationships/hyperlink" Target="http://bit.ly/2TtBDfr" TargetMode="Externa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1895100" y="3415840"/>
            <a:ext cx="5353800" cy="438600"/>
          </a:xfrm>
          <a:prstGeom prst="roundRect">
            <a:avLst>
              <a:gd fmla="val 50000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0" name="Google Shape;10;p2"/>
          <p:cNvGrpSpPr/>
          <p:nvPr/>
        </p:nvGrpSpPr>
        <p:grpSpPr>
          <a:xfrm rot="-2700000">
            <a:off x="2063418" y="3520241"/>
            <a:ext cx="155279" cy="282935"/>
            <a:chOff x="697900" y="859375"/>
            <a:chExt cx="277200" cy="505088"/>
          </a:xfrm>
        </p:grpSpPr>
        <p:sp>
          <p:nvSpPr>
            <p:cNvPr id="11" name="Google Shape;11;p2"/>
            <p:cNvSpPr/>
            <p:nvPr/>
          </p:nvSpPr>
          <p:spPr>
            <a:xfrm>
              <a:off x="697900" y="859375"/>
              <a:ext cx="277200" cy="277200"/>
            </a:xfrm>
            <a:prstGeom prst="ellipse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816508" y="1133463"/>
              <a:ext cx="31800" cy="231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" name="Google Shape;13;p2"/>
          <p:cNvSpPr/>
          <p:nvPr/>
        </p:nvSpPr>
        <p:spPr>
          <a:xfrm rot="5400000">
            <a:off x="8248325" y="426850"/>
            <a:ext cx="615703" cy="615703"/>
          </a:xfrm>
          <a:custGeom>
            <a:rect b="b" l="l" r="r" t="t"/>
            <a:pathLst>
              <a:path extrusionOk="0" h="20062" w="20062">
                <a:moveTo>
                  <a:pt x="10031" y="1"/>
                </a:moveTo>
                <a:cubicBezTo>
                  <a:pt x="4499" y="1"/>
                  <a:pt x="0" y="4499"/>
                  <a:pt x="0" y="10031"/>
                </a:cubicBezTo>
                <a:cubicBezTo>
                  <a:pt x="0" y="15594"/>
                  <a:pt x="4499" y="20062"/>
                  <a:pt x="10031" y="20062"/>
                </a:cubicBezTo>
                <a:cubicBezTo>
                  <a:pt x="15563" y="20062"/>
                  <a:pt x="20061" y="15594"/>
                  <a:pt x="20061" y="10031"/>
                </a:cubicBezTo>
                <a:cubicBezTo>
                  <a:pt x="20061" y="4499"/>
                  <a:pt x="15563" y="1"/>
                  <a:pt x="1003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" name="Google Shape;14;p2"/>
          <p:cNvSpPr/>
          <p:nvPr/>
        </p:nvSpPr>
        <p:spPr>
          <a:xfrm rot="5400000">
            <a:off x="8459148" y="642163"/>
            <a:ext cx="194053" cy="389026"/>
          </a:xfrm>
          <a:custGeom>
            <a:rect b="b" l="l" r="r" t="t"/>
            <a:pathLst>
              <a:path extrusionOk="0" h="12676" w="6323">
                <a:moveTo>
                  <a:pt x="1" y="1"/>
                </a:moveTo>
                <a:lnTo>
                  <a:pt x="1" y="12676"/>
                </a:lnTo>
                <a:cubicBezTo>
                  <a:pt x="3496" y="12646"/>
                  <a:pt x="6323" y="9819"/>
                  <a:pt x="6323" y="6323"/>
                </a:cubicBezTo>
                <a:cubicBezTo>
                  <a:pt x="6323" y="2828"/>
                  <a:pt x="3496" y="1"/>
                  <a:pt x="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7109647" y="4605999"/>
            <a:ext cx="2034512" cy="537541"/>
          </a:xfrm>
          <a:custGeom>
            <a:rect b="b" l="l" r="r" t="t"/>
            <a:pathLst>
              <a:path extrusionOk="0" h="20214" w="76507">
                <a:moveTo>
                  <a:pt x="16992" y="0"/>
                </a:moveTo>
                <a:cubicBezTo>
                  <a:pt x="7600" y="0"/>
                  <a:pt x="1" y="7599"/>
                  <a:pt x="1" y="16991"/>
                </a:cubicBezTo>
                <a:lnTo>
                  <a:pt x="1" y="20213"/>
                </a:lnTo>
                <a:lnTo>
                  <a:pt x="76507" y="20213"/>
                </a:lnTo>
                <a:lnTo>
                  <a:pt x="76507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0" y="4937373"/>
            <a:ext cx="1055595" cy="206130"/>
          </a:xfrm>
          <a:custGeom>
            <a:rect b="b" l="l" r="r" t="t"/>
            <a:pathLst>
              <a:path extrusionOk="0" h="3983" w="20396">
                <a:moveTo>
                  <a:pt x="0" y="0"/>
                </a:moveTo>
                <a:lnTo>
                  <a:pt x="0" y="3982"/>
                </a:lnTo>
                <a:lnTo>
                  <a:pt x="20396" y="3982"/>
                </a:lnTo>
                <a:lnTo>
                  <a:pt x="2039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0" y="4528374"/>
            <a:ext cx="1055595" cy="204526"/>
          </a:xfrm>
          <a:custGeom>
            <a:rect b="b" l="l" r="r" t="t"/>
            <a:pathLst>
              <a:path extrusionOk="0" h="3952" w="20396">
                <a:moveTo>
                  <a:pt x="0" y="0"/>
                </a:moveTo>
                <a:lnTo>
                  <a:pt x="0" y="3952"/>
                </a:lnTo>
                <a:lnTo>
                  <a:pt x="20396" y="3952"/>
                </a:lnTo>
                <a:lnTo>
                  <a:pt x="2039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0" y="4117821"/>
            <a:ext cx="1055595" cy="206078"/>
          </a:xfrm>
          <a:custGeom>
            <a:rect b="b" l="l" r="r" t="t"/>
            <a:pathLst>
              <a:path extrusionOk="0" h="3982" w="20396">
                <a:moveTo>
                  <a:pt x="0" y="0"/>
                </a:moveTo>
                <a:lnTo>
                  <a:pt x="0" y="3982"/>
                </a:lnTo>
                <a:lnTo>
                  <a:pt x="20396" y="3982"/>
                </a:lnTo>
                <a:lnTo>
                  <a:pt x="2039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9" name="Google Shape;19;p2"/>
          <p:cNvGrpSpPr/>
          <p:nvPr/>
        </p:nvGrpSpPr>
        <p:grpSpPr>
          <a:xfrm>
            <a:off x="6045725" y="568128"/>
            <a:ext cx="1715148" cy="333147"/>
            <a:chOff x="6045725" y="615825"/>
            <a:chExt cx="1715148" cy="333147"/>
          </a:xfrm>
        </p:grpSpPr>
        <p:sp>
          <p:nvSpPr>
            <p:cNvPr id="20" name="Google Shape;20;p2"/>
            <p:cNvSpPr/>
            <p:nvPr/>
          </p:nvSpPr>
          <p:spPr>
            <a:xfrm>
              <a:off x="6045725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0" y="0"/>
                  </a:moveTo>
                  <a:lnTo>
                    <a:pt x="0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6737967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7427640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3" name="Google Shape;23;p2"/>
          <p:cNvSpPr/>
          <p:nvPr/>
        </p:nvSpPr>
        <p:spPr>
          <a:xfrm rot="5400000">
            <a:off x="113809" y="3055075"/>
            <a:ext cx="827959" cy="827959"/>
          </a:xfrm>
          <a:custGeom>
            <a:rect b="b" l="l" r="r" t="t"/>
            <a:pathLst>
              <a:path extrusionOk="0" h="20062" w="20062">
                <a:moveTo>
                  <a:pt x="10031" y="1"/>
                </a:moveTo>
                <a:cubicBezTo>
                  <a:pt x="4499" y="1"/>
                  <a:pt x="0" y="4499"/>
                  <a:pt x="0" y="10031"/>
                </a:cubicBezTo>
                <a:cubicBezTo>
                  <a:pt x="0" y="15594"/>
                  <a:pt x="4499" y="20062"/>
                  <a:pt x="10031" y="20062"/>
                </a:cubicBezTo>
                <a:cubicBezTo>
                  <a:pt x="15563" y="20062"/>
                  <a:pt x="20061" y="15594"/>
                  <a:pt x="20061" y="10031"/>
                </a:cubicBezTo>
                <a:cubicBezTo>
                  <a:pt x="20061" y="4499"/>
                  <a:pt x="15563" y="1"/>
                  <a:pt x="10031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" name="Google Shape;24;p2"/>
          <p:cNvSpPr/>
          <p:nvPr/>
        </p:nvSpPr>
        <p:spPr>
          <a:xfrm rot="5400000">
            <a:off x="396684" y="3337933"/>
            <a:ext cx="260950" cy="523139"/>
          </a:xfrm>
          <a:custGeom>
            <a:rect b="b" l="l" r="r" t="t"/>
            <a:pathLst>
              <a:path extrusionOk="0" h="12676" w="6323">
                <a:moveTo>
                  <a:pt x="1" y="1"/>
                </a:moveTo>
                <a:lnTo>
                  <a:pt x="1" y="12676"/>
                </a:lnTo>
                <a:cubicBezTo>
                  <a:pt x="3496" y="12646"/>
                  <a:pt x="6323" y="9819"/>
                  <a:pt x="6323" y="6323"/>
                </a:cubicBezTo>
                <a:cubicBezTo>
                  <a:pt x="6323" y="2828"/>
                  <a:pt x="3496" y="1"/>
                  <a:pt x="1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" name="Google Shape;25;p2"/>
          <p:cNvSpPr/>
          <p:nvPr/>
        </p:nvSpPr>
        <p:spPr>
          <a:xfrm flipH="1" rot="5400000">
            <a:off x="210621" y="629818"/>
            <a:ext cx="419215" cy="840450"/>
          </a:xfrm>
          <a:custGeom>
            <a:rect b="b" l="l" r="r" t="t"/>
            <a:pathLst>
              <a:path extrusionOk="0" h="12676" w="6323">
                <a:moveTo>
                  <a:pt x="1" y="1"/>
                </a:moveTo>
                <a:lnTo>
                  <a:pt x="1" y="12676"/>
                </a:lnTo>
                <a:cubicBezTo>
                  <a:pt x="3496" y="12646"/>
                  <a:pt x="6323" y="9819"/>
                  <a:pt x="6323" y="6323"/>
                </a:cubicBezTo>
                <a:cubicBezTo>
                  <a:pt x="6323" y="2828"/>
                  <a:pt x="3496" y="1"/>
                  <a:pt x="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2"/>
          <p:cNvSpPr/>
          <p:nvPr/>
        </p:nvSpPr>
        <p:spPr>
          <a:xfrm flipH="1" rot="10800000">
            <a:off x="-3" y="0"/>
            <a:ext cx="419231" cy="840419"/>
          </a:xfrm>
          <a:custGeom>
            <a:rect b="b" l="l" r="r" t="t"/>
            <a:pathLst>
              <a:path extrusionOk="0" h="12676" w="6323">
                <a:moveTo>
                  <a:pt x="1" y="1"/>
                </a:moveTo>
                <a:lnTo>
                  <a:pt x="1" y="12676"/>
                </a:lnTo>
                <a:cubicBezTo>
                  <a:pt x="3496" y="12646"/>
                  <a:pt x="6323" y="9819"/>
                  <a:pt x="6323" y="6323"/>
                </a:cubicBezTo>
                <a:cubicBezTo>
                  <a:pt x="6323" y="2828"/>
                  <a:pt x="3496" y="1"/>
                  <a:pt x="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2"/>
          <p:cNvSpPr txBox="1"/>
          <p:nvPr>
            <p:ph type="ctrTitle"/>
          </p:nvPr>
        </p:nvSpPr>
        <p:spPr>
          <a:xfrm>
            <a:off x="762450" y="1553735"/>
            <a:ext cx="7619100" cy="1707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8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28" name="Google Shape;28;p2"/>
          <p:cNvSpPr txBox="1"/>
          <p:nvPr>
            <p:ph idx="1" type="subTitle"/>
          </p:nvPr>
        </p:nvSpPr>
        <p:spPr>
          <a:xfrm>
            <a:off x="1895100" y="3405865"/>
            <a:ext cx="5353800" cy="43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1"/>
          <p:cNvSpPr/>
          <p:nvPr/>
        </p:nvSpPr>
        <p:spPr>
          <a:xfrm>
            <a:off x="711750" y="537450"/>
            <a:ext cx="7720500" cy="4068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11"/>
          <p:cNvSpPr/>
          <p:nvPr/>
        </p:nvSpPr>
        <p:spPr>
          <a:xfrm>
            <a:off x="711725" y="537500"/>
            <a:ext cx="7425300" cy="8355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11"/>
          <p:cNvSpPr/>
          <p:nvPr/>
        </p:nvSpPr>
        <p:spPr>
          <a:xfrm>
            <a:off x="5734125" y="744625"/>
            <a:ext cx="1746300" cy="4173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1"/>
          <p:cNvSpPr/>
          <p:nvPr/>
        </p:nvSpPr>
        <p:spPr>
          <a:xfrm>
            <a:off x="711725" y="537500"/>
            <a:ext cx="1051500" cy="140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1"/>
          <p:cNvSpPr/>
          <p:nvPr/>
        </p:nvSpPr>
        <p:spPr>
          <a:xfrm rot="10800000">
            <a:off x="7627468" y="389823"/>
            <a:ext cx="983239" cy="983239"/>
          </a:xfrm>
          <a:custGeom>
            <a:rect b="b" l="l" r="r" t="t"/>
            <a:pathLst>
              <a:path extrusionOk="0" h="20062" w="20062">
                <a:moveTo>
                  <a:pt x="10031" y="1"/>
                </a:moveTo>
                <a:cubicBezTo>
                  <a:pt x="4499" y="1"/>
                  <a:pt x="0" y="4499"/>
                  <a:pt x="0" y="10031"/>
                </a:cubicBezTo>
                <a:cubicBezTo>
                  <a:pt x="0" y="15594"/>
                  <a:pt x="4499" y="20062"/>
                  <a:pt x="10031" y="20062"/>
                </a:cubicBezTo>
                <a:cubicBezTo>
                  <a:pt x="15563" y="20062"/>
                  <a:pt x="20061" y="15594"/>
                  <a:pt x="20061" y="10031"/>
                </a:cubicBezTo>
                <a:cubicBezTo>
                  <a:pt x="20061" y="4499"/>
                  <a:pt x="15563" y="1"/>
                  <a:pt x="1003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1668900" y="2549700"/>
            <a:ext cx="5806200" cy="983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b="0" sz="9300">
                <a:solidFill>
                  <a:schemeClr val="accent3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1947150" y="1882350"/>
            <a:ext cx="5249700" cy="45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600">
                <a:solidFill>
                  <a:schemeClr val="dk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2" type="title"/>
          </p:nvPr>
        </p:nvSpPr>
        <p:spPr>
          <a:xfrm>
            <a:off x="832825" y="839300"/>
            <a:ext cx="2686800" cy="315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1800"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28" name="Google Shape;128;p11"/>
          <p:cNvSpPr/>
          <p:nvPr/>
        </p:nvSpPr>
        <p:spPr>
          <a:xfrm rot="-5400000">
            <a:off x="4845107" y="4807595"/>
            <a:ext cx="427041" cy="244785"/>
          </a:xfrm>
          <a:custGeom>
            <a:rect b="b" l="l" r="r" t="t"/>
            <a:pathLst>
              <a:path extrusionOk="0" h="3983" w="20396">
                <a:moveTo>
                  <a:pt x="0" y="0"/>
                </a:moveTo>
                <a:lnTo>
                  <a:pt x="0" y="3982"/>
                </a:lnTo>
                <a:lnTo>
                  <a:pt x="20396" y="3982"/>
                </a:lnTo>
                <a:lnTo>
                  <a:pt x="20396" y="0"/>
                </a:lnTo>
                <a:close/>
              </a:path>
            </a:pathLst>
          </a:custGeom>
          <a:solidFill>
            <a:srgbClr val="A64D7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11"/>
          <p:cNvSpPr/>
          <p:nvPr/>
        </p:nvSpPr>
        <p:spPr>
          <a:xfrm rot="-5400000">
            <a:off x="4358457" y="4808547"/>
            <a:ext cx="427041" cy="242880"/>
          </a:xfrm>
          <a:custGeom>
            <a:rect b="b" l="l" r="r" t="t"/>
            <a:pathLst>
              <a:path extrusionOk="0" h="3952" w="20396">
                <a:moveTo>
                  <a:pt x="0" y="0"/>
                </a:moveTo>
                <a:lnTo>
                  <a:pt x="0" y="3952"/>
                </a:lnTo>
                <a:lnTo>
                  <a:pt x="20396" y="3952"/>
                </a:lnTo>
                <a:lnTo>
                  <a:pt x="20396" y="0"/>
                </a:lnTo>
                <a:close/>
              </a:path>
            </a:pathLst>
          </a:custGeom>
          <a:solidFill>
            <a:srgbClr val="A64D7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1"/>
          <p:cNvSpPr/>
          <p:nvPr/>
        </p:nvSpPr>
        <p:spPr>
          <a:xfrm rot="-5400000">
            <a:off x="3871837" y="4807626"/>
            <a:ext cx="427041" cy="244724"/>
          </a:xfrm>
          <a:custGeom>
            <a:rect b="b" l="l" r="r" t="t"/>
            <a:pathLst>
              <a:path extrusionOk="0" h="3982" w="20396">
                <a:moveTo>
                  <a:pt x="0" y="0"/>
                </a:moveTo>
                <a:lnTo>
                  <a:pt x="0" y="3982"/>
                </a:lnTo>
                <a:lnTo>
                  <a:pt x="20396" y="3982"/>
                </a:lnTo>
                <a:lnTo>
                  <a:pt x="20396" y="0"/>
                </a:lnTo>
                <a:close/>
              </a:path>
            </a:pathLst>
          </a:custGeom>
          <a:solidFill>
            <a:srgbClr val="A64D7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31" name="Google Shape;131;p11"/>
          <p:cNvGrpSpPr/>
          <p:nvPr/>
        </p:nvGrpSpPr>
        <p:grpSpPr>
          <a:xfrm rot="-5400000">
            <a:off x="7900550" y="3581853"/>
            <a:ext cx="1715148" cy="333147"/>
            <a:chOff x="6045725" y="615825"/>
            <a:chExt cx="1715148" cy="333147"/>
          </a:xfrm>
        </p:grpSpPr>
        <p:sp>
          <p:nvSpPr>
            <p:cNvPr id="132" name="Google Shape;132;p11"/>
            <p:cNvSpPr/>
            <p:nvPr/>
          </p:nvSpPr>
          <p:spPr>
            <a:xfrm>
              <a:off x="6045725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0" y="0"/>
                  </a:moveTo>
                  <a:lnTo>
                    <a:pt x="0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11"/>
            <p:cNvSpPr/>
            <p:nvPr/>
          </p:nvSpPr>
          <p:spPr>
            <a:xfrm>
              <a:off x="6737967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11"/>
            <p:cNvSpPr/>
            <p:nvPr/>
          </p:nvSpPr>
          <p:spPr>
            <a:xfrm>
              <a:off x="7427640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1">
  <p:cSld name="BLANK_1_1_1_1_1_1_1_1_1_1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3"/>
          <p:cNvSpPr/>
          <p:nvPr/>
        </p:nvSpPr>
        <p:spPr>
          <a:xfrm>
            <a:off x="711650" y="537500"/>
            <a:ext cx="7720500" cy="4068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3"/>
          <p:cNvSpPr/>
          <p:nvPr/>
        </p:nvSpPr>
        <p:spPr>
          <a:xfrm>
            <a:off x="711725" y="537500"/>
            <a:ext cx="7425300" cy="8355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3"/>
          <p:cNvSpPr/>
          <p:nvPr/>
        </p:nvSpPr>
        <p:spPr>
          <a:xfrm>
            <a:off x="5734125" y="744625"/>
            <a:ext cx="1746300" cy="4173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3"/>
          <p:cNvSpPr/>
          <p:nvPr/>
        </p:nvSpPr>
        <p:spPr>
          <a:xfrm>
            <a:off x="711725" y="537500"/>
            <a:ext cx="1051500" cy="140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3"/>
          <p:cNvSpPr/>
          <p:nvPr/>
        </p:nvSpPr>
        <p:spPr>
          <a:xfrm rot="10800000">
            <a:off x="7627468" y="389823"/>
            <a:ext cx="983239" cy="983239"/>
          </a:xfrm>
          <a:custGeom>
            <a:rect b="b" l="l" r="r" t="t"/>
            <a:pathLst>
              <a:path extrusionOk="0" h="20062" w="20062">
                <a:moveTo>
                  <a:pt x="10031" y="1"/>
                </a:moveTo>
                <a:cubicBezTo>
                  <a:pt x="4499" y="1"/>
                  <a:pt x="0" y="4499"/>
                  <a:pt x="0" y="10031"/>
                </a:cubicBezTo>
                <a:cubicBezTo>
                  <a:pt x="0" y="15594"/>
                  <a:pt x="4499" y="20062"/>
                  <a:pt x="10031" y="20062"/>
                </a:cubicBezTo>
                <a:cubicBezTo>
                  <a:pt x="15563" y="20062"/>
                  <a:pt x="20061" y="15594"/>
                  <a:pt x="20061" y="10031"/>
                </a:cubicBezTo>
                <a:cubicBezTo>
                  <a:pt x="20061" y="4499"/>
                  <a:pt x="15563" y="1"/>
                  <a:pt x="1003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3"/>
          <p:cNvSpPr/>
          <p:nvPr/>
        </p:nvSpPr>
        <p:spPr>
          <a:xfrm rot="5400000">
            <a:off x="3117300" y="3015475"/>
            <a:ext cx="3049500" cy="140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3"/>
          <p:cNvSpPr txBox="1"/>
          <p:nvPr>
            <p:ph idx="1" type="subTitle"/>
          </p:nvPr>
        </p:nvSpPr>
        <p:spPr>
          <a:xfrm>
            <a:off x="5026675" y="1789950"/>
            <a:ext cx="3052800" cy="754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chemeClr val="dk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13"/>
          <p:cNvSpPr txBox="1"/>
          <p:nvPr>
            <p:ph type="title"/>
          </p:nvPr>
        </p:nvSpPr>
        <p:spPr>
          <a:xfrm>
            <a:off x="832825" y="839300"/>
            <a:ext cx="2686800" cy="315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1800"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grpSp>
        <p:nvGrpSpPr>
          <p:cNvPr id="145" name="Google Shape;145;p13"/>
          <p:cNvGrpSpPr/>
          <p:nvPr/>
        </p:nvGrpSpPr>
        <p:grpSpPr>
          <a:xfrm rot="-5400000">
            <a:off x="-456225" y="1228503"/>
            <a:ext cx="1715148" cy="333147"/>
            <a:chOff x="6045725" y="615825"/>
            <a:chExt cx="1715148" cy="333147"/>
          </a:xfrm>
        </p:grpSpPr>
        <p:sp>
          <p:nvSpPr>
            <p:cNvPr id="146" name="Google Shape;146;p13"/>
            <p:cNvSpPr/>
            <p:nvPr/>
          </p:nvSpPr>
          <p:spPr>
            <a:xfrm>
              <a:off x="6045725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0" y="0"/>
                  </a:moveTo>
                  <a:lnTo>
                    <a:pt x="0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rgbClr val="C27BA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Google Shape;147;p13"/>
            <p:cNvSpPr/>
            <p:nvPr/>
          </p:nvSpPr>
          <p:spPr>
            <a:xfrm>
              <a:off x="6737967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rgbClr val="C27BA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13"/>
            <p:cNvSpPr/>
            <p:nvPr/>
          </p:nvSpPr>
          <p:spPr>
            <a:xfrm>
              <a:off x="7427640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rgbClr val="C27BA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9" name="Google Shape;149;p13"/>
          <p:cNvSpPr/>
          <p:nvPr/>
        </p:nvSpPr>
        <p:spPr>
          <a:xfrm flipH="1" rot="5400000">
            <a:off x="8415144" y="4414643"/>
            <a:ext cx="485148" cy="972566"/>
          </a:xfrm>
          <a:custGeom>
            <a:rect b="b" l="l" r="r" t="t"/>
            <a:pathLst>
              <a:path extrusionOk="0" h="12676" w="6323">
                <a:moveTo>
                  <a:pt x="1" y="1"/>
                </a:moveTo>
                <a:lnTo>
                  <a:pt x="1" y="12676"/>
                </a:lnTo>
                <a:cubicBezTo>
                  <a:pt x="3496" y="12646"/>
                  <a:pt x="6323" y="9819"/>
                  <a:pt x="6323" y="6323"/>
                </a:cubicBezTo>
                <a:cubicBezTo>
                  <a:pt x="6323" y="2828"/>
                  <a:pt x="3496" y="1"/>
                  <a:pt x="1" y="1"/>
                </a:cubicBezTo>
                <a:close/>
              </a:path>
            </a:pathLst>
          </a:custGeom>
          <a:solidFill>
            <a:srgbClr val="A64D7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2">
  <p:cSld name="CUSTOM_1"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4"/>
          <p:cNvSpPr/>
          <p:nvPr/>
        </p:nvSpPr>
        <p:spPr>
          <a:xfrm>
            <a:off x="711650" y="537500"/>
            <a:ext cx="7720500" cy="4068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14"/>
          <p:cNvSpPr/>
          <p:nvPr/>
        </p:nvSpPr>
        <p:spPr>
          <a:xfrm>
            <a:off x="711725" y="537500"/>
            <a:ext cx="7425300" cy="8355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14"/>
          <p:cNvSpPr/>
          <p:nvPr/>
        </p:nvSpPr>
        <p:spPr>
          <a:xfrm>
            <a:off x="5734125" y="744625"/>
            <a:ext cx="1746300" cy="4173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14"/>
          <p:cNvSpPr/>
          <p:nvPr/>
        </p:nvSpPr>
        <p:spPr>
          <a:xfrm>
            <a:off x="711725" y="537500"/>
            <a:ext cx="1051500" cy="1401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4"/>
          <p:cNvSpPr/>
          <p:nvPr/>
        </p:nvSpPr>
        <p:spPr>
          <a:xfrm rot="10800000">
            <a:off x="7627468" y="389823"/>
            <a:ext cx="983239" cy="983239"/>
          </a:xfrm>
          <a:custGeom>
            <a:rect b="b" l="l" r="r" t="t"/>
            <a:pathLst>
              <a:path extrusionOk="0" h="20062" w="20062">
                <a:moveTo>
                  <a:pt x="10031" y="1"/>
                </a:moveTo>
                <a:cubicBezTo>
                  <a:pt x="4499" y="1"/>
                  <a:pt x="0" y="4499"/>
                  <a:pt x="0" y="10031"/>
                </a:cubicBezTo>
                <a:cubicBezTo>
                  <a:pt x="0" y="15594"/>
                  <a:pt x="4499" y="20062"/>
                  <a:pt x="10031" y="20062"/>
                </a:cubicBezTo>
                <a:cubicBezTo>
                  <a:pt x="15563" y="20062"/>
                  <a:pt x="20061" y="15594"/>
                  <a:pt x="20061" y="10031"/>
                </a:cubicBezTo>
                <a:cubicBezTo>
                  <a:pt x="20061" y="4499"/>
                  <a:pt x="15563" y="1"/>
                  <a:pt x="10031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14"/>
          <p:cNvSpPr/>
          <p:nvPr/>
        </p:nvSpPr>
        <p:spPr>
          <a:xfrm rot="5400000">
            <a:off x="3117300" y="3015475"/>
            <a:ext cx="3049500" cy="1401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4"/>
          <p:cNvSpPr txBox="1"/>
          <p:nvPr>
            <p:ph idx="1" type="subTitle"/>
          </p:nvPr>
        </p:nvSpPr>
        <p:spPr>
          <a:xfrm>
            <a:off x="4994775" y="1783575"/>
            <a:ext cx="3123000" cy="754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14"/>
          <p:cNvSpPr txBox="1"/>
          <p:nvPr>
            <p:ph type="title"/>
          </p:nvPr>
        </p:nvSpPr>
        <p:spPr>
          <a:xfrm>
            <a:off x="832825" y="839300"/>
            <a:ext cx="2686800" cy="315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1800"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59" name="Google Shape;159;p14"/>
          <p:cNvSpPr/>
          <p:nvPr/>
        </p:nvSpPr>
        <p:spPr>
          <a:xfrm flipH="1" rot="5400000">
            <a:off x="243719" y="4414643"/>
            <a:ext cx="485148" cy="972566"/>
          </a:xfrm>
          <a:custGeom>
            <a:rect b="b" l="l" r="r" t="t"/>
            <a:pathLst>
              <a:path extrusionOk="0" h="12676" w="6323">
                <a:moveTo>
                  <a:pt x="1" y="1"/>
                </a:moveTo>
                <a:lnTo>
                  <a:pt x="1" y="12676"/>
                </a:lnTo>
                <a:cubicBezTo>
                  <a:pt x="3496" y="12646"/>
                  <a:pt x="6323" y="9819"/>
                  <a:pt x="6323" y="6323"/>
                </a:cubicBezTo>
                <a:cubicBezTo>
                  <a:pt x="6323" y="2828"/>
                  <a:pt x="3496" y="1"/>
                  <a:pt x="1" y="1"/>
                </a:cubicBezTo>
                <a:close/>
              </a:path>
            </a:pathLst>
          </a:custGeom>
          <a:solidFill>
            <a:srgbClr val="F1C23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4"/>
          <p:cNvSpPr/>
          <p:nvPr/>
        </p:nvSpPr>
        <p:spPr>
          <a:xfrm rot="10800000">
            <a:off x="8720338" y="2140100"/>
            <a:ext cx="427041" cy="244785"/>
          </a:xfrm>
          <a:custGeom>
            <a:rect b="b" l="l" r="r" t="t"/>
            <a:pathLst>
              <a:path extrusionOk="0" h="3983" w="20396">
                <a:moveTo>
                  <a:pt x="0" y="0"/>
                </a:moveTo>
                <a:lnTo>
                  <a:pt x="0" y="3982"/>
                </a:lnTo>
                <a:lnTo>
                  <a:pt x="20396" y="3982"/>
                </a:lnTo>
                <a:lnTo>
                  <a:pt x="20396" y="0"/>
                </a:lnTo>
                <a:close/>
              </a:path>
            </a:pathLst>
          </a:custGeom>
          <a:solidFill>
            <a:srgbClr val="FFE5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4"/>
          <p:cNvSpPr/>
          <p:nvPr/>
        </p:nvSpPr>
        <p:spPr>
          <a:xfrm rot="10800000">
            <a:off x="8720338" y="2627703"/>
            <a:ext cx="427041" cy="242880"/>
          </a:xfrm>
          <a:custGeom>
            <a:rect b="b" l="l" r="r" t="t"/>
            <a:pathLst>
              <a:path extrusionOk="0" h="3952" w="20396">
                <a:moveTo>
                  <a:pt x="0" y="0"/>
                </a:moveTo>
                <a:lnTo>
                  <a:pt x="0" y="3952"/>
                </a:lnTo>
                <a:lnTo>
                  <a:pt x="20396" y="3952"/>
                </a:lnTo>
                <a:lnTo>
                  <a:pt x="20396" y="0"/>
                </a:lnTo>
                <a:close/>
              </a:path>
            </a:pathLst>
          </a:custGeom>
          <a:solidFill>
            <a:srgbClr val="FFE5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4"/>
          <p:cNvSpPr/>
          <p:nvPr/>
        </p:nvSpPr>
        <p:spPr>
          <a:xfrm rot="10800000">
            <a:off x="8720338" y="3113401"/>
            <a:ext cx="427041" cy="244724"/>
          </a:xfrm>
          <a:custGeom>
            <a:rect b="b" l="l" r="r" t="t"/>
            <a:pathLst>
              <a:path extrusionOk="0" h="3982" w="20396">
                <a:moveTo>
                  <a:pt x="0" y="0"/>
                </a:moveTo>
                <a:lnTo>
                  <a:pt x="0" y="3982"/>
                </a:lnTo>
                <a:lnTo>
                  <a:pt x="20396" y="3982"/>
                </a:lnTo>
                <a:lnTo>
                  <a:pt x="20396" y="0"/>
                </a:lnTo>
                <a:close/>
              </a:path>
            </a:pathLst>
          </a:custGeom>
          <a:solidFill>
            <a:srgbClr val="FFE5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3">
  <p:cSld name="CUSTOM_1_1"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5"/>
          <p:cNvSpPr/>
          <p:nvPr/>
        </p:nvSpPr>
        <p:spPr>
          <a:xfrm>
            <a:off x="711650" y="537500"/>
            <a:ext cx="7720500" cy="4068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5"/>
          <p:cNvSpPr/>
          <p:nvPr/>
        </p:nvSpPr>
        <p:spPr>
          <a:xfrm>
            <a:off x="711725" y="537500"/>
            <a:ext cx="7425300" cy="8355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5"/>
          <p:cNvSpPr/>
          <p:nvPr/>
        </p:nvSpPr>
        <p:spPr>
          <a:xfrm>
            <a:off x="5734125" y="744625"/>
            <a:ext cx="1746300" cy="4173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5"/>
          <p:cNvSpPr/>
          <p:nvPr/>
        </p:nvSpPr>
        <p:spPr>
          <a:xfrm>
            <a:off x="711725" y="537500"/>
            <a:ext cx="1051500" cy="1401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5"/>
          <p:cNvSpPr/>
          <p:nvPr/>
        </p:nvSpPr>
        <p:spPr>
          <a:xfrm rot="10800000">
            <a:off x="7627468" y="389823"/>
            <a:ext cx="983239" cy="983239"/>
          </a:xfrm>
          <a:custGeom>
            <a:rect b="b" l="l" r="r" t="t"/>
            <a:pathLst>
              <a:path extrusionOk="0" h="20062" w="20062">
                <a:moveTo>
                  <a:pt x="10031" y="1"/>
                </a:moveTo>
                <a:cubicBezTo>
                  <a:pt x="4499" y="1"/>
                  <a:pt x="0" y="4499"/>
                  <a:pt x="0" y="10031"/>
                </a:cubicBezTo>
                <a:cubicBezTo>
                  <a:pt x="0" y="15594"/>
                  <a:pt x="4499" y="20062"/>
                  <a:pt x="10031" y="20062"/>
                </a:cubicBezTo>
                <a:cubicBezTo>
                  <a:pt x="15563" y="20062"/>
                  <a:pt x="20061" y="15594"/>
                  <a:pt x="20061" y="10031"/>
                </a:cubicBezTo>
                <a:cubicBezTo>
                  <a:pt x="20061" y="4499"/>
                  <a:pt x="15563" y="1"/>
                  <a:pt x="10031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5"/>
          <p:cNvSpPr txBox="1"/>
          <p:nvPr>
            <p:ph idx="1" type="subTitle"/>
          </p:nvPr>
        </p:nvSpPr>
        <p:spPr>
          <a:xfrm>
            <a:off x="1694450" y="2692725"/>
            <a:ext cx="2784300" cy="14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Char char="●"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70" name="Google Shape;170;p15"/>
          <p:cNvSpPr txBox="1"/>
          <p:nvPr>
            <p:ph idx="2" type="subTitle"/>
          </p:nvPr>
        </p:nvSpPr>
        <p:spPr>
          <a:xfrm>
            <a:off x="2196600" y="1513400"/>
            <a:ext cx="4750800" cy="34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15"/>
          <p:cNvSpPr txBox="1"/>
          <p:nvPr>
            <p:ph type="title"/>
          </p:nvPr>
        </p:nvSpPr>
        <p:spPr>
          <a:xfrm>
            <a:off x="832825" y="839300"/>
            <a:ext cx="2686800" cy="315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1800"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72" name="Google Shape;172;p15"/>
          <p:cNvSpPr/>
          <p:nvPr/>
        </p:nvSpPr>
        <p:spPr>
          <a:xfrm flipH="1" rot="10800000">
            <a:off x="-6" y="-7"/>
            <a:ext cx="485148" cy="972566"/>
          </a:xfrm>
          <a:custGeom>
            <a:rect b="b" l="l" r="r" t="t"/>
            <a:pathLst>
              <a:path extrusionOk="0" h="12676" w="6323">
                <a:moveTo>
                  <a:pt x="1" y="1"/>
                </a:moveTo>
                <a:lnTo>
                  <a:pt x="1" y="12676"/>
                </a:lnTo>
                <a:cubicBezTo>
                  <a:pt x="3496" y="12646"/>
                  <a:pt x="6323" y="9819"/>
                  <a:pt x="6323" y="6323"/>
                </a:cubicBezTo>
                <a:cubicBezTo>
                  <a:pt x="6323" y="2828"/>
                  <a:pt x="3496" y="1"/>
                  <a:pt x="1" y="1"/>
                </a:cubicBezTo>
                <a:close/>
              </a:path>
            </a:pathLst>
          </a:custGeom>
          <a:solidFill>
            <a:srgbClr val="FFE5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73" name="Google Shape;173;p15"/>
          <p:cNvGrpSpPr/>
          <p:nvPr/>
        </p:nvGrpSpPr>
        <p:grpSpPr>
          <a:xfrm>
            <a:off x="6723075" y="4719578"/>
            <a:ext cx="1715148" cy="333147"/>
            <a:chOff x="6045725" y="615825"/>
            <a:chExt cx="1715148" cy="333147"/>
          </a:xfrm>
        </p:grpSpPr>
        <p:sp>
          <p:nvSpPr>
            <p:cNvPr id="174" name="Google Shape;174;p15"/>
            <p:cNvSpPr/>
            <p:nvPr/>
          </p:nvSpPr>
          <p:spPr>
            <a:xfrm>
              <a:off x="6045725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0" y="0"/>
                  </a:moveTo>
                  <a:lnTo>
                    <a:pt x="0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15"/>
            <p:cNvSpPr/>
            <p:nvPr/>
          </p:nvSpPr>
          <p:spPr>
            <a:xfrm>
              <a:off x="6737967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15"/>
            <p:cNvSpPr/>
            <p:nvPr/>
          </p:nvSpPr>
          <p:spPr>
            <a:xfrm>
              <a:off x="7427640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77" name="Google Shape;177;p15"/>
          <p:cNvSpPr txBox="1"/>
          <p:nvPr>
            <p:ph idx="3" type="subTitle"/>
          </p:nvPr>
        </p:nvSpPr>
        <p:spPr>
          <a:xfrm>
            <a:off x="4511050" y="2692725"/>
            <a:ext cx="2784300" cy="14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600"/>
              <a:buChar char="●"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4">
  <p:cSld name="CUSTOM_1_1_1"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6"/>
          <p:cNvSpPr/>
          <p:nvPr/>
        </p:nvSpPr>
        <p:spPr>
          <a:xfrm>
            <a:off x="711650" y="537500"/>
            <a:ext cx="7720500" cy="4068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6"/>
          <p:cNvSpPr/>
          <p:nvPr/>
        </p:nvSpPr>
        <p:spPr>
          <a:xfrm>
            <a:off x="711725" y="537500"/>
            <a:ext cx="7425300" cy="8355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6"/>
          <p:cNvSpPr/>
          <p:nvPr/>
        </p:nvSpPr>
        <p:spPr>
          <a:xfrm>
            <a:off x="5734125" y="744625"/>
            <a:ext cx="1746300" cy="4173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16"/>
          <p:cNvSpPr/>
          <p:nvPr/>
        </p:nvSpPr>
        <p:spPr>
          <a:xfrm>
            <a:off x="711725" y="537500"/>
            <a:ext cx="1051500" cy="140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16"/>
          <p:cNvSpPr/>
          <p:nvPr/>
        </p:nvSpPr>
        <p:spPr>
          <a:xfrm rot="10800000">
            <a:off x="7627468" y="389823"/>
            <a:ext cx="983239" cy="983239"/>
          </a:xfrm>
          <a:custGeom>
            <a:rect b="b" l="l" r="r" t="t"/>
            <a:pathLst>
              <a:path extrusionOk="0" h="20062" w="20062">
                <a:moveTo>
                  <a:pt x="10031" y="1"/>
                </a:moveTo>
                <a:cubicBezTo>
                  <a:pt x="4499" y="1"/>
                  <a:pt x="0" y="4499"/>
                  <a:pt x="0" y="10031"/>
                </a:cubicBezTo>
                <a:cubicBezTo>
                  <a:pt x="0" y="15594"/>
                  <a:pt x="4499" y="20062"/>
                  <a:pt x="10031" y="20062"/>
                </a:cubicBezTo>
                <a:cubicBezTo>
                  <a:pt x="15563" y="20062"/>
                  <a:pt x="20061" y="15594"/>
                  <a:pt x="20061" y="10031"/>
                </a:cubicBezTo>
                <a:cubicBezTo>
                  <a:pt x="20061" y="4499"/>
                  <a:pt x="15563" y="1"/>
                  <a:pt x="1003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16"/>
          <p:cNvSpPr txBox="1"/>
          <p:nvPr>
            <p:ph idx="1" type="subTitle"/>
          </p:nvPr>
        </p:nvSpPr>
        <p:spPr>
          <a:xfrm>
            <a:off x="1346350" y="2330300"/>
            <a:ext cx="2686800" cy="94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 sz="16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85" name="Google Shape;185;p16"/>
          <p:cNvSpPr txBox="1"/>
          <p:nvPr>
            <p:ph idx="2" type="subTitle"/>
          </p:nvPr>
        </p:nvSpPr>
        <p:spPr>
          <a:xfrm>
            <a:off x="2001300" y="1513400"/>
            <a:ext cx="5141400" cy="34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186" name="Google Shape;186;p16"/>
          <p:cNvSpPr txBox="1"/>
          <p:nvPr>
            <p:ph type="title"/>
          </p:nvPr>
        </p:nvSpPr>
        <p:spPr>
          <a:xfrm>
            <a:off x="832825" y="839300"/>
            <a:ext cx="2686800" cy="315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1800"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grpSp>
        <p:nvGrpSpPr>
          <p:cNvPr id="187" name="Google Shape;187;p16"/>
          <p:cNvGrpSpPr/>
          <p:nvPr/>
        </p:nvGrpSpPr>
        <p:grpSpPr>
          <a:xfrm>
            <a:off x="7705109" y="4023625"/>
            <a:ext cx="827959" cy="827959"/>
            <a:chOff x="7705109" y="4023625"/>
            <a:chExt cx="827959" cy="827959"/>
          </a:xfrm>
        </p:grpSpPr>
        <p:sp>
          <p:nvSpPr>
            <p:cNvPr id="188" name="Google Shape;188;p16"/>
            <p:cNvSpPr/>
            <p:nvPr/>
          </p:nvSpPr>
          <p:spPr>
            <a:xfrm rot="5400000">
              <a:off x="7705109" y="4023625"/>
              <a:ext cx="827959" cy="827959"/>
            </a:xfrm>
            <a:custGeom>
              <a:rect b="b" l="l" r="r" t="t"/>
              <a:pathLst>
                <a:path extrusionOk="0" h="20062" w="20062">
                  <a:moveTo>
                    <a:pt x="10031" y="1"/>
                  </a:moveTo>
                  <a:cubicBezTo>
                    <a:pt x="4499" y="1"/>
                    <a:pt x="0" y="4499"/>
                    <a:pt x="0" y="10031"/>
                  </a:cubicBezTo>
                  <a:cubicBezTo>
                    <a:pt x="0" y="15594"/>
                    <a:pt x="4499" y="20062"/>
                    <a:pt x="10031" y="20062"/>
                  </a:cubicBezTo>
                  <a:cubicBezTo>
                    <a:pt x="15563" y="20062"/>
                    <a:pt x="20061" y="15594"/>
                    <a:pt x="20061" y="10031"/>
                  </a:cubicBezTo>
                  <a:cubicBezTo>
                    <a:pt x="20061" y="4499"/>
                    <a:pt x="15563" y="1"/>
                    <a:pt x="10031" y="1"/>
                  </a:cubicBezTo>
                  <a:close/>
                </a:path>
              </a:pathLst>
            </a:custGeom>
            <a:solidFill>
              <a:srgbClr val="6FA8D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" name="Google Shape;189;p16"/>
            <p:cNvSpPr/>
            <p:nvPr/>
          </p:nvSpPr>
          <p:spPr>
            <a:xfrm rot="5400000">
              <a:off x="7987984" y="4306483"/>
              <a:ext cx="260950" cy="523139"/>
            </a:xfrm>
            <a:custGeom>
              <a:rect b="b" l="l" r="r" t="t"/>
              <a:pathLst>
                <a:path extrusionOk="0" h="12676" w="6323">
                  <a:moveTo>
                    <a:pt x="1" y="1"/>
                  </a:moveTo>
                  <a:lnTo>
                    <a:pt x="1" y="12676"/>
                  </a:lnTo>
                  <a:cubicBezTo>
                    <a:pt x="3496" y="12646"/>
                    <a:pt x="6323" y="9819"/>
                    <a:pt x="6323" y="6323"/>
                  </a:cubicBezTo>
                  <a:cubicBezTo>
                    <a:pt x="6323" y="2828"/>
                    <a:pt x="3496" y="1"/>
                    <a:pt x="1" y="1"/>
                  </a:cubicBezTo>
                  <a:close/>
                </a:path>
              </a:pathLst>
            </a:custGeom>
            <a:solidFill>
              <a:srgbClr val="9FC5E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90" name="Google Shape;190;p16"/>
          <p:cNvSpPr/>
          <p:nvPr/>
        </p:nvSpPr>
        <p:spPr>
          <a:xfrm flipH="1" rot="5400000">
            <a:off x="-748478" y="748474"/>
            <a:ext cx="2034512" cy="537541"/>
          </a:xfrm>
          <a:custGeom>
            <a:rect b="b" l="l" r="r" t="t"/>
            <a:pathLst>
              <a:path extrusionOk="0" h="20214" w="76507">
                <a:moveTo>
                  <a:pt x="16992" y="0"/>
                </a:moveTo>
                <a:cubicBezTo>
                  <a:pt x="7600" y="0"/>
                  <a:pt x="1" y="7599"/>
                  <a:pt x="1" y="16991"/>
                </a:cubicBezTo>
                <a:lnTo>
                  <a:pt x="1" y="20213"/>
                </a:lnTo>
                <a:lnTo>
                  <a:pt x="76507" y="20213"/>
                </a:lnTo>
                <a:lnTo>
                  <a:pt x="7650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5">
  <p:cSld name="CUSTOM_1_1_1_1"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7"/>
          <p:cNvSpPr/>
          <p:nvPr/>
        </p:nvSpPr>
        <p:spPr>
          <a:xfrm>
            <a:off x="711650" y="537500"/>
            <a:ext cx="7720500" cy="4068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7"/>
          <p:cNvSpPr/>
          <p:nvPr/>
        </p:nvSpPr>
        <p:spPr>
          <a:xfrm>
            <a:off x="711725" y="537500"/>
            <a:ext cx="7425300" cy="8355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17"/>
          <p:cNvSpPr/>
          <p:nvPr/>
        </p:nvSpPr>
        <p:spPr>
          <a:xfrm>
            <a:off x="5734125" y="744625"/>
            <a:ext cx="1746300" cy="4173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17"/>
          <p:cNvSpPr/>
          <p:nvPr/>
        </p:nvSpPr>
        <p:spPr>
          <a:xfrm>
            <a:off x="711725" y="537500"/>
            <a:ext cx="1051500" cy="140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17"/>
          <p:cNvSpPr/>
          <p:nvPr/>
        </p:nvSpPr>
        <p:spPr>
          <a:xfrm rot="10800000">
            <a:off x="7627468" y="389823"/>
            <a:ext cx="983239" cy="983239"/>
          </a:xfrm>
          <a:custGeom>
            <a:rect b="b" l="l" r="r" t="t"/>
            <a:pathLst>
              <a:path extrusionOk="0" h="20062" w="20062">
                <a:moveTo>
                  <a:pt x="10031" y="1"/>
                </a:moveTo>
                <a:cubicBezTo>
                  <a:pt x="4499" y="1"/>
                  <a:pt x="0" y="4499"/>
                  <a:pt x="0" y="10031"/>
                </a:cubicBezTo>
                <a:cubicBezTo>
                  <a:pt x="0" y="15594"/>
                  <a:pt x="4499" y="20062"/>
                  <a:pt x="10031" y="20062"/>
                </a:cubicBezTo>
                <a:cubicBezTo>
                  <a:pt x="15563" y="20062"/>
                  <a:pt x="20061" y="15594"/>
                  <a:pt x="20061" y="10031"/>
                </a:cubicBezTo>
                <a:cubicBezTo>
                  <a:pt x="20061" y="4499"/>
                  <a:pt x="15563" y="1"/>
                  <a:pt x="1003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17"/>
          <p:cNvSpPr txBox="1"/>
          <p:nvPr>
            <p:ph type="title"/>
          </p:nvPr>
        </p:nvSpPr>
        <p:spPr>
          <a:xfrm>
            <a:off x="832825" y="839300"/>
            <a:ext cx="2686800" cy="315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1800"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grpSp>
        <p:nvGrpSpPr>
          <p:cNvPr id="198" name="Google Shape;198;p17"/>
          <p:cNvGrpSpPr/>
          <p:nvPr/>
        </p:nvGrpSpPr>
        <p:grpSpPr>
          <a:xfrm rot="-5400000">
            <a:off x="-456225" y="1228503"/>
            <a:ext cx="1715148" cy="333147"/>
            <a:chOff x="6045725" y="615825"/>
            <a:chExt cx="1715148" cy="333147"/>
          </a:xfrm>
        </p:grpSpPr>
        <p:sp>
          <p:nvSpPr>
            <p:cNvPr id="199" name="Google Shape;199;p17"/>
            <p:cNvSpPr/>
            <p:nvPr/>
          </p:nvSpPr>
          <p:spPr>
            <a:xfrm>
              <a:off x="6045725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0" y="0"/>
                  </a:moveTo>
                  <a:lnTo>
                    <a:pt x="0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" name="Google Shape;200;p17"/>
            <p:cNvSpPr/>
            <p:nvPr/>
          </p:nvSpPr>
          <p:spPr>
            <a:xfrm>
              <a:off x="6737967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" name="Google Shape;201;p17"/>
            <p:cNvSpPr/>
            <p:nvPr/>
          </p:nvSpPr>
          <p:spPr>
            <a:xfrm>
              <a:off x="7427640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02" name="Google Shape;202;p17"/>
          <p:cNvSpPr/>
          <p:nvPr/>
        </p:nvSpPr>
        <p:spPr>
          <a:xfrm flipH="1" rot="5400000">
            <a:off x="8415144" y="4414643"/>
            <a:ext cx="485148" cy="972566"/>
          </a:xfrm>
          <a:custGeom>
            <a:rect b="b" l="l" r="r" t="t"/>
            <a:pathLst>
              <a:path extrusionOk="0" h="12676" w="6323">
                <a:moveTo>
                  <a:pt x="1" y="1"/>
                </a:moveTo>
                <a:lnTo>
                  <a:pt x="1" y="12676"/>
                </a:lnTo>
                <a:cubicBezTo>
                  <a:pt x="3496" y="12646"/>
                  <a:pt x="6323" y="9819"/>
                  <a:pt x="6323" y="6323"/>
                </a:cubicBezTo>
                <a:cubicBezTo>
                  <a:pt x="6323" y="2828"/>
                  <a:pt x="3496" y="1"/>
                  <a:pt x="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6">
  <p:cSld name="CUSTOM_1_1_1_1_1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8"/>
          <p:cNvSpPr/>
          <p:nvPr/>
        </p:nvSpPr>
        <p:spPr>
          <a:xfrm>
            <a:off x="711650" y="537500"/>
            <a:ext cx="7720500" cy="4068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18"/>
          <p:cNvSpPr/>
          <p:nvPr/>
        </p:nvSpPr>
        <p:spPr>
          <a:xfrm>
            <a:off x="711725" y="537500"/>
            <a:ext cx="7425300" cy="8355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18"/>
          <p:cNvSpPr/>
          <p:nvPr/>
        </p:nvSpPr>
        <p:spPr>
          <a:xfrm>
            <a:off x="711725" y="537500"/>
            <a:ext cx="1051500" cy="140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18"/>
          <p:cNvSpPr/>
          <p:nvPr/>
        </p:nvSpPr>
        <p:spPr>
          <a:xfrm rot="10800000">
            <a:off x="7627468" y="389823"/>
            <a:ext cx="983239" cy="983239"/>
          </a:xfrm>
          <a:custGeom>
            <a:rect b="b" l="l" r="r" t="t"/>
            <a:pathLst>
              <a:path extrusionOk="0" h="20062" w="20062">
                <a:moveTo>
                  <a:pt x="10031" y="1"/>
                </a:moveTo>
                <a:cubicBezTo>
                  <a:pt x="4499" y="1"/>
                  <a:pt x="0" y="4499"/>
                  <a:pt x="0" y="10031"/>
                </a:cubicBezTo>
                <a:cubicBezTo>
                  <a:pt x="0" y="15594"/>
                  <a:pt x="4499" y="20062"/>
                  <a:pt x="10031" y="20062"/>
                </a:cubicBezTo>
                <a:cubicBezTo>
                  <a:pt x="15563" y="20062"/>
                  <a:pt x="20061" y="15594"/>
                  <a:pt x="20061" y="10031"/>
                </a:cubicBezTo>
                <a:cubicBezTo>
                  <a:pt x="20061" y="4499"/>
                  <a:pt x="15563" y="1"/>
                  <a:pt x="1003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18"/>
          <p:cNvSpPr txBox="1"/>
          <p:nvPr>
            <p:ph type="title"/>
          </p:nvPr>
        </p:nvSpPr>
        <p:spPr>
          <a:xfrm>
            <a:off x="832825" y="839300"/>
            <a:ext cx="2686800" cy="315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1800"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09" name="Google Shape;209;p18"/>
          <p:cNvSpPr/>
          <p:nvPr/>
        </p:nvSpPr>
        <p:spPr>
          <a:xfrm>
            <a:off x="5734125" y="744625"/>
            <a:ext cx="1746300" cy="4173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10" name="Google Shape;210;p18"/>
          <p:cNvGrpSpPr/>
          <p:nvPr/>
        </p:nvGrpSpPr>
        <p:grpSpPr>
          <a:xfrm rot="-5400000">
            <a:off x="-456225" y="1228503"/>
            <a:ext cx="1715148" cy="333147"/>
            <a:chOff x="6045725" y="615825"/>
            <a:chExt cx="1715148" cy="333147"/>
          </a:xfrm>
        </p:grpSpPr>
        <p:sp>
          <p:nvSpPr>
            <p:cNvPr id="211" name="Google Shape;211;p18"/>
            <p:cNvSpPr/>
            <p:nvPr/>
          </p:nvSpPr>
          <p:spPr>
            <a:xfrm>
              <a:off x="6045725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0" y="0"/>
                  </a:moveTo>
                  <a:lnTo>
                    <a:pt x="0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2" name="Google Shape;212;p18"/>
            <p:cNvSpPr/>
            <p:nvPr/>
          </p:nvSpPr>
          <p:spPr>
            <a:xfrm>
              <a:off x="6737967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3" name="Google Shape;213;p18"/>
            <p:cNvSpPr/>
            <p:nvPr/>
          </p:nvSpPr>
          <p:spPr>
            <a:xfrm>
              <a:off x="7427640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4" name="Google Shape;214;p18"/>
          <p:cNvSpPr/>
          <p:nvPr/>
        </p:nvSpPr>
        <p:spPr>
          <a:xfrm flipH="1" rot="-5400000">
            <a:off x="7857972" y="3857474"/>
            <a:ext cx="2034512" cy="537541"/>
          </a:xfrm>
          <a:custGeom>
            <a:rect b="b" l="l" r="r" t="t"/>
            <a:pathLst>
              <a:path extrusionOk="0" h="20214" w="76507">
                <a:moveTo>
                  <a:pt x="16992" y="0"/>
                </a:moveTo>
                <a:cubicBezTo>
                  <a:pt x="7600" y="0"/>
                  <a:pt x="1" y="7599"/>
                  <a:pt x="1" y="16991"/>
                </a:cubicBezTo>
                <a:lnTo>
                  <a:pt x="1" y="20213"/>
                </a:lnTo>
                <a:lnTo>
                  <a:pt x="76507" y="20213"/>
                </a:lnTo>
                <a:lnTo>
                  <a:pt x="76507" y="0"/>
                </a:lnTo>
                <a:close/>
              </a:path>
            </a:pathLst>
          </a:custGeom>
          <a:solidFill>
            <a:srgbClr val="9FC5E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7">
  <p:cSld name="CUSTOM_1_1_1_1_1_1"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9"/>
          <p:cNvSpPr/>
          <p:nvPr/>
        </p:nvSpPr>
        <p:spPr>
          <a:xfrm>
            <a:off x="711650" y="537500"/>
            <a:ext cx="7720500" cy="4068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19"/>
          <p:cNvSpPr/>
          <p:nvPr/>
        </p:nvSpPr>
        <p:spPr>
          <a:xfrm>
            <a:off x="711725" y="537500"/>
            <a:ext cx="7425300" cy="8355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19"/>
          <p:cNvSpPr/>
          <p:nvPr/>
        </p:nvSpPr>
        <p:spPr>
          <a:xfrm>
            <a:off x="711725" y="537500"/>
            <a:ext cx="1051500" cy="1401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19"/>
          <p:cNvSpPr txBox="1"/>
          <p:nvPr>
            <p:ph type="title"/>
          </p:nvPr>
        </p:nvSpPr>
        <p:spPr>
          <a:xfrm>
            <a:off x="832825" y="839300"/>
            <a:ext cx="2686800" cy="315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1800"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20" name="Google Shape;220;p19"/>
          <p:cNvSpPr/>
          <p:nvPr/>
        </p:nvSpPr>
        <p:spPr>
          <a:xfrm flipH="1" rot="10800000">
            <a:off x="-6" y="-7"/>
            <a:ext cx="485148" cy="972566"/>
          </a:xfrm>
          <a:custGeom>
            <a:rect b="b" l="l" r="r" t="t"/>
            <a:pathLst>
              <a:path extrusionOk="0" h="12676" w="6323">
                <a:moveTo>
                  <a:pt x="1" y="1"/>
                </a:moveTo>
                <a:lnTo>
                  <a:pt x="1" y="12676"/>
                </a:lnTo>
                <a:cubicBezTo>
                  <a:pt x="3496" y="12646"/>
                  <a:pt x="6323" y="9819"/>
                  <a:pt x="6323" y="6323"/>
                </a:cubicBezTo>
                <a:cubicBezTo>
                  <a:pt x="6323" y="2828"/>
                  <a:pt x="3496" y="1"/>
                  <a:pt x="1" y="1"/>
                </a:cubicBezTo>
                <a:close/>
              </a:path>
            </a:pathLst>
          </a:custGeom>
          <a:solidFill>
            <a:srgbClr val="FFE5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21" name="Google Shape;221;p19"/>
          <p:cNvGrpSpPr/>
          <p:nvPr/>
        </p:nvGrpSpPr>
        <p:grpSpPr>
          <a:xfrm>
            <a:off x="6723075" y="4719578"/>
            <a:ext cx="1715148" cy="333147"/>
            <a:chOff x="6045725" y="615825"/>
            <a:chExt cx="1715148" cy="333147"/>
          </a:xfrm>
        </p:grpSpPr>
        <p:sp>
          <p:nvSpPr>
            <p:cNvPr id="222" name="Google Shape;222;p19"/>
            <p:cNvSpPr/>
            <p:nvPr/>
          </p:nvSpPr>
          <p:spPr>
            <a:xfrm>
              <a:off x="6045725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0" y="0"/>
                  </a:moveTo>
                  <a:lnTo>
                    <a:pt x="0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" name="Google Shape;223;p19"/>
            <p:cNvSpPr/>
            <p:nvPr/>
          </p:nvSpPr>
          <p:spPr>
            <a:xfrm>
              <a:off x="6737967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" name="Google Shape;224;p19"/>
            <p:cNvSpPr/>
            <p:nvPr/>
          </p:nvSpPr>
          <p:spPr>
            <a:xfrm>
              <a:off x="7427640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25" name="Google Shape;225;p19"/>
          <p:cNvSpPr/>
          <p:nvPr/>
        </p:nvSpPr>
        <p:spPr>
          <a:xfrm>
            <a:off x="5734125" y="744625"/>
            <a:ext cx="1746300" cy="4173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19"/>
          <p:cNvSpPr/>
          <p:nvPr/>
        </p:nvSpPr>
        <p:spPr>
          <a:xfrm rot="10800000">
            <a:off x="7627468" y="389823"/>
            <a:ext cx="983239" cy="983239"/>
          </a:xfrm>
          <a:custGeom>
            <a:rect b="b" l="l" r="r" t="t"/>
            <a:pathLst>
              <a:path extrusionOk="0" h="20062" w="20062">
                <a:moveTo>
                  <a:pt x="10031" y="1"/>
                </a:moveTo>
                <a:cubicBezTo>
                  <a:pt x="4499" y="1"/>
                  <a:pt x="0" y="4499"/>
                  <a:pt x="0" y="10031"/>
                </a:cubicBezTo>
                <a:cubicBezTo>
                  <a:pt x="0" y="15594"/>
                  <a:pt x="4499" y="20062"/>
                  <a:pt x="10031" y="20062"/>
                </a:cubicBezTo>
                <a:cubicBezTo>
                  <a:pt x="15563" y="20062"/>
                  <a:pt x="20061" y="15594"/>
                  <a:pt x="20061" y="10031"/>
                </a:cubicBezTo>
                <a:cubicBezTo>
                  <a:pt x="20061" y="4499"/>
                  <a:pt x="15563" y="1"/>
                  <a:pt x="10031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8">
  <p:cSld name="CUSTOM_1_1_1_1_1_1_1"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0"/>
          <p:cNvSpPr/>
          <p:nvPr/>
        </p:nvSpPr>
        <p:spPr>
          <a:xfrm>
            <a:off x="711750" y="537450"/>
            <a:ext cx="7720500" cy="4068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20"/>
          <p:cNvSpPr/>
          <p:nvPr/>
        </p:nvSpPr>
        <p:spPr>
          <a:xfrm>
            <a:off x="711725" y="537500"/>
            <a:ext cx="7425300" cy="8355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20"/>
          <p:cNvSpPr/>
          <p:nvPr/>
        </p:nvSpPr>
        <p:spPr>
          <a:xfrm>
            <a:off x="5734125" y="744625"/>
            <a:ext cx="1746300" cy="4173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20"/>
          <p:cNvSpPr/>
          <p:nvPr/>
        </p:nvSpPr>
        <p:spPr>
          <a:xfrm>
            <a:off x="711725" y="537500"/>
            <a:ext cx="1051500" cy="140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20"/>
          <p:cNvSpPr/>
          <p:nvPr/>
        </p:nvSpPr>
        <p:spPr>
          <a:xfrm rot="10800000">
            <a:off x="7627468" y="389823"/>
            <a:ext cx="983239" cy="983239"/>
          </a:xfrm>
          <a:custGeom>
            <a:rect b="b" l="l" r="r" t="t"/>
            <a:pathLst>
              <a:path extrusionOk="0" h="20062" w="20062">
                <a:moveTo>
                  <a:pt x="10031" y="1"/>
                </a:moveTo>
                <a:cubicBezTo>
                  <a:pt x="4499" y="1"/>
                  <a:pt x="0" y="4499"/>
                  <a:pt x="0" y="10031"/>
                </a:cubicBezTo>
                <a:cubicBezTo>
                  <a:pt x="0" y="15594"/>
                  <a:pt x="4499" y="20062"/>
                  <a:pt x="10031" y="20062"/>
                </a:cubicBezTo>
                <a:cubicBezTo>
                  <a:pt x="15563" y="20062"/>
                  <a:pt x="20061" y="15594"/>
                  <a:pt x="20061" y="10031"/>
                </a:cubicBezTo>
                <a:cubicBezTo>
                  <a:pt x="20061" y="4499"/>
                  <a:pt x="15563" y="1"/>
                  <a:pt x="1003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20"/>
          <p:cNvSpPr txBox="1"/>
          <p:nvPr>
            <p:ph type="title"/>
          </p:nvPr>
        </p:nvSpPr>
        <p:spPr>
          <a:xfrm>
            <a:off x="832825" y="839300"/>
            <a:ext cx="2686800" cy="315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1800"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34" name="Google Shape;234;p20"/>
          <p:cNvSpPr/>
          <p:nvPr/>
        </p:nvSpPr>
        <p:spPr>
          <a:xfrm rot="-5400000">
            <a:off x="4845107" y="4807595"/>
            <a:ext cx="427041" cy="244785"/>
          </a:xfrm>
          <a:custGeom>
            <a:rect b="b" l="l" r="r" t="t"/>
            <a:pathLst>
              <a:path extrusionOk="0" h="3983" w="20396">
                <a:moveTo>
                  <a:pt x="0" y="0"/>
                </a:moveTo>
                <a:lnTo>
                  <a:pt x="0" y="3982"/>
                </a:lnTo>
                <a:lnTo>
                  <a:pt x="20396" y="3982"/>
                </a:lnTo>
                <a:lnTo>
                  <a:pt x="2039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20"/>
          <p:cNvSpPr/>
          <p:nvPr/>
        </p:nvSpPr>
        <p:spPr>
          <a:xfrm rot="-5400000">
            <a:off x="4358457" y="4808547"/>
            <a:ext cx="427041" cy="242880"/>
          </a:xfrm>
          <a:custGeom>
            <a:rect b="b" l="l" r="r" t="t"/>
            <a:pathLst>
              <a:path extrusionOk="0" h="3952" w="20396">
                <a:moveTo>
                  <a:pt x="0" y="0"/>
                </a:moveTo>
                <a:lnTo>
                  <a:pt x="0" y="3952"/>
                </a:lnTo>
                <a:lnTo>
                  <a:pt x="20396" y="3952"/>
                </a:lnTo>
                <a:lnTo>
                  <a:pt x="2039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20"/>
          <p:cNvSpPr/>
          <p:nvPr/>
        </p:nvSpPr>
        <p:spPr>
          <a:xfrm rot="-5400000">
            <a:off x="3871837" y="4807626"/>
            <a:ext cx="427041" cy="244724"/>
          </a:xfrm>
          <a:custGeom>
            <a:rect b="b" l="l" r="r" t="t"/>
            <a:pathLst>
              <a:path extrusionOk="0" h="3982" w="20396">
                <a:moveTo>
                  <a:pt x="0" y="0"/>
                </a:moveTo>
                <a:lnTo>
                  <a:pt x="0" y="3982"/>
                </a:lnTo>
                <a:lnTo>
                  <a:pt x="20396" y="3982"/>
                </a:lnTo>
                <a:lnTo>
                  <a:pt x="2039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37" name="Google Shape;237;p20"/>
          <p:cNvGrpSpPr/>
          <p:nvPr/>
        </p:nvGrpSpPr>
        <p:grpSpPr>
          <a:xfrm rot="-5400000">
            <a:off x="7900550" y="3581853"/>
            <a:ext cx="1715148" cy="333147"/>
            <a:chOff x="6045725" y="615825"/>
            <a:chExt cx="1715148" cy="333147"/>
          </a:xfrm>
        </p:grpSpPr>
        <p:sp>
          <p:nvSpPr>
            <p:cNvPr id="238" name="Google Shape;238;p20"/>
            <p:cNvSpPr/>
            <p:nvPr/>
          </p:nvSpPr>
          <p:spPr>
            <a:xfrm>
              <a:off x="6045725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0" y="0"/>
                  </a:moveTo>
                  <a:lnTo>
                    <a:pt x="0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" name="Google Shape;239;p20"/>
            <p:cNvSpPr/>
            <p:nvPr/>
          </p:nvSpPr>
          <p:spPr>
            <a:xfrm>
              <a:off x="6737967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" name="Google Shape;240;p20"/>
            <p:cNvSpPr/>
            <p:nvPr/>
          </p:nvSpPr>
          <p:spPr>
            <a:xfrm>
              <a:off x="7427640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"/>
          <p:cNvSpPr txBox="1"/>
          <p:nvPr>
            <p:ph type="title"/>
          </p:nvPr>
        </p:nvSpPr>
        <p:spPr>
          <a:xfrm>
            <a:off x="711725" y="2150850"/>
            <a:ext cx="77205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5600">
                <a:solidFill>
                  <a:schemeClr val="accent4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31" name="Google Shape;31;p3"/>
          <p:cNvSpPr/>
          <p:nvPr/>
        </p:nvSpPr>
        <p:spPr>
          <a:xfrm>
            <a:off x="8088400" y="2878461"/>
            <a:ext cx="1055595" cy="206130"/>
          </a:xfrm>
          <a:custGeom>
            <a:rect b="b" l="l" r="r" t="t"/>
            <a:pathLst>
              <a:path extrusionOk="0" h="3983" w="20396">
                <a:moveTo>
                  <a:pt x="0" y="0"/>
                </a:moveTo>
                <a:lnTo>
                  <a:pt x="0" y="3982"/>
                </a:lnTo>
                <a:lnTo>
                  <a:pt x="20396" y="3982"/>
                </a:lnTo>
                <a:lnTo>
                  <a:pt x="2039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" name="Google Shape;32;p3"/>
          <p:cNvSpPr/>
          <p:nvPr/>
        </p:nvSpPr>
        <p:spPr>
          <a:xfrm>
            <a:off x="8088400" y="2469461"/>
            <a:ext cx="1055595" cy="204526"/>
          </a:xfrm>
          <a:custGeom>
            <a:rect b="b" l="l" r="r" t="t"/>
            <a:pathLst>
              <a:path extrusionOk="0" h="3952" w="20396">
                <a:moveTo>
                  <a:pt x="0" y="0"/>
                </a:moveTo>
                <a:lnTo>
                  <a:pt x="0" y="3952"/>
                </a:lnTo>
                <a:lnTo>
                  <a:pt x="20396" y="3952"/>
                </a:lnTo>
                <a:lnTo>
                  <a:pt x="2039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3"/>
          <p:cNvSpPr/>
          <p:nvPr/>
        </p:nvSpPr>
        <p:spPr>
          <a:xfrm>
            <a:off x="8088400" y="2058909"/>
            <a:ext cx="1055595" cy="206078"/>
          </a:xfrm>
          <a:custGeom>
            <a:rect b="b" l="l" r="r" t="t"/>
            <a:pathLst>
              <a:path extrusionOk="0" h="3982" w="20396">
                <a:moveTo>
                  <a:pt x="0" y="0"/>
                </a:moveTo>
                <a:lnTo>
                  <a:pt x="0" y="3982"/>
                </a:lnTo>
                <a:lnTo>
                  <a:pt x="20396" y="3982"/>
                </a:lnTo>
                <a:lnTo>
                  <a:pt x="2039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>
  <p:cSld name="TITLE_AND_BODY_1"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1"/>
          <p:cNvSpPr txBox="1"/>
          <p:nvPr>
            <p:ph idx="1" type="body"/>
          </p:nvPr>
        </p:nvSpPr>
        <p:spPr>
          <a:xfrm>
            <a:off x="713225" y="1824600"/>
            <a:ext cx="5244000" cy="21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27432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Livvic"/>
              <a:buChar char="●"/>
              <a:defRPr sz="1100">
                <a:latin typeface="Comfortaa"/>
                <a:ea typeface="Comfortaa"/>
                <a:cs typeface="Comfortaa"/>
                <a:sym typeface="Comfortaa"/>
              </a:defRPr>
            </a:lvl1pPr>
            <a:lvl2pPr indent="-304800" lvl="1" marL="9144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 sz="1200">
                <a:latin typeface="Poppins"/>
                <a:ea typeface="Poppins"/>
                <a:cs typeface="Poppins"/>
                <a:sym typeface="Poppins"/>
              </a:defRPr>
            </a:lvl2pPr>
            <a:lvl3pPr indent="-304800" lvl="2" marL="13716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 sz="1200">
                <a:latin typeface="Poppins"/>
                <a:ea typeface="Poppins"/>
                <a:cs typeface="Poppins"/>
                <a:sym typeface="Poppins"/>
              </a:defRPr>
            </a:lvl3pPr>
            <a:lvl4pPr indent="-304800" lvl="3" marL="18288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●"/>
              <a:defRPr sz="1200">
                <a:latin typeface="Poppins"/>
                <a:ea typeface="Poppins"/>
                <a:cs typeface="Poppins"/>
                <a:sym typeface="Poppins"/>
              </a:defRPr>
            </a:lvl4pPr>
            <a:lvl5pPr indent="-304800" lvl="4" marL="22860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 sz="1200">
                <a:latin typeface="Poppins"/>
                <a:ea typeface="Poppins"/>
                <a:cs typeface="Poppins"/>
                <a:sym typeface="Poppins"/>
              </a:defRPr>
            </a:lvl5pPr>
            <a:lvl6pPr indent="-304800" lvl="5" marL="27432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 sz="1200">
                <a:latin typeface="Poppins"/>
                <a:ea typeface="Poppins"/>
                <a:cs typeface="Poppins"/>
                <a:sym typeface="Poppins"/>
              </a:defRPr>
            </a:lvl6pPr>
            <a:lvl7pPr indent="-304800" lvl="6" marL="32004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●"/>
              <a:defRPr sz="1200">
                <a:latin typeface="Poppins"/>
                <a:ea typeface="Poppins"/>
                <a:cs typeface="Poppins"/>
                <a:sym typeface="Poppins"/>
              </a:defRPr>
            </a:lvl7pPr>
            <a:lvl8pPr indent="-304800" lvl="7" marL="36576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 sz="1200">
                <a:latin typeface="Poppins"/>
                <a:ea typeface="Poppins"/>
                <a:cs typeface="Poppins"/>
                <a:sym typeface="Poppins"/>
              </a:defRPr>
            </a:lvl8pPr>
            <a:lvl9pPr indent="-304800" lvl="8" marL="4114800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 sz="1200"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  <p:sp>
        <p:nvSpPr>
          <p:cNvPr id="243" name="Google Shape;243;p21"/>
          <p:cNvSpPr txBox="1"/>
          <p:nvPr>
            <p:ph type="title"/>
          </p:nvPr>
        </p:nvSpPr>
        <p:spPr>
          <a:xfrm>
            <a:off x="711725" y="537500"/>
            <a:ext cx="7720500" cy="2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1">
  <p:cSld name="CUSTOM_2"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2"/>
          <p:cNvSpPr txBox="1"/>
          <p:nvPr>
            <p:ph idx="1" type="body"/>
          </p:nvPr>
        </p:nvSpPr>
        <p:spPr>
          <a:xfrm>
            <a:off x="713225" y="1824600"/>
            <a:ext cx="3858900" cy="277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27432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Livvic"/>
              <a:buChar char="●"/>
              <a:defRPr sz="16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 sz="1200">
                <a:latin typeface="Poppins"/>
                <a:ea typeface="Poppins"/>
                <a:cs typeface="Poppins"/>
                <a:sym typeface="Poppins"/>
              </a:defRPr>
            </a:lvl2pPr>
            <a:lvl3pPr indent="-304800" lvl="2" marL="13716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 sz="1200">
                <a:latin typeface="Poppins"/>
                <a:ea typeface="Poppins"/>
                <a:cs typeface="Poppins"/>
                <a:sym typeface="Poppins"/>
              </a:defRPr>
            </a:lvl3pPr>
            <a:lvl4pPr indent="-304800" lvl="3" marL="18288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●"/>
              <a:defRPr sz="1200">
                <a:latin typeface="Poppins"/>
                <a:ea typeface="Poppins"/>
                <a:cs typeface="Poppins"/>
                <a:sym typeface="Poppins"/>
              </a:defRPr>
            </a:lvl4pPr>
            <a:lvl5pPr indent="-304800" lvl="4" marL="22860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 sz="1200">
                <a:latin typeface="Poppins"/>
                <a:ea typeface="Poppins"/>
                <a:cs typeface="Poppins"/>
                <a:sym typeface="Poppins"/>
              </a:defRPr>
            </a:lvl5pPr>
            <a:lvl6pPr indent="-304800" lvl="5" marL="27432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 sz="1200">
                <a:latin typeface="Poppins"/>
                <a:ea typeface="Poppins"/>
                <a:cs typeface="Poppins"/>
                <a:sym typeface="Poppins"/>
              </a:defRPr>
            </a:lvl6pPr>
            <a:lvl7pPr indent="-304800" lvl="6" marL="32004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●"/>
              <a:defRPr sz="1200">
                <a:latin typeface="Poppins"/>
                <a:ea typeface="Poppins"/>
                <a:cs typeface="Poppins"/>
                <a:sym typeface="Poppins"/>
              </a:defRPr>
            </a:lvl7pPr>
            <a:lvl8pPr indent="-304800" lvl="7" marL="36576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 sz="1200">
                <a:latin typeface="Poppins"/>
                <a:ea typeface="Poppins"/>
                <a:cs typeface="Poppins"/>
                <a:sym typeface="Poppins"/>
              </a:defRPr>
            </a:lvl8pPr>
            <a:lvl9pPr indent="-304800" lvl="8" marL="4114800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 sz="1200"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  <p:sp>
        <p:nvSpPr>
          <p:cNvPr id="246" name="Google Shape;246;p22"/>
          <p:cNvSpPr txBox="1"/>
          <p:nvPr>
            <p:ph idx="2" type="body"/>
          </p:nvPr>
        </p:nvSpPr>
        <p:spPr>
          <a:xfrm>
            <a:off x="4572000" y="1824600"/>
            <a:ext cx="3858900" cy="277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27432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Livvic"/>
              <a:buChar char="●"/>
              <a:defRPr sz="16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Roboto Condensed Light"/>
              <a:buChar char="○"/>
              <a:defRPr sz="1200">
                <a:latin typeface="Poppins"/>
                <a:ea typeface="Poppins"/>
                <a:cs typeface="Poppins"/>
                <a:sym typeface="Poppins"/>
              </a:defRPr>
            </a:lvl2pPr>
            <a:lvl3pPr indent="-304800" lvl="2" marL="13716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Roboto Condensed Light"/>
              <a:buChar char="■"/>
              <a:defRPr sz="1200">
                <a:latin typeface="Poppins"/>
                <a:ea typeface="Poppins"/>
                <a:cs typeface="Poppins"/>
                <a:sym typeface="Poppins"/>
              </a:defRPr>
            </a:lvl3pPr>
            <a:lvl4pPr indent="-304800" lvl="3" marL="18288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Roboto Condensed Light"/>
              <a:buChar char="●"/>
              <a:defRPr sz="1200">
                <a:latin typeface="Poppins"/>
                <a:ea typeface="Poppins"/>
                <a:cs typeface="Poppins"/>
                <a:sym typeface="Poppins"/>
              </a:defRPr>
            </a:lvl4pPr>
            <a:lvl5pPr indent="-304800" lvl="4" marL="22860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Roboto Condensed Light"/>
              <a:buChar char="○"/>
              <a:defRPr sz="1200">
                <a:latin typeface="Poppins"/>
                <a:ea typeface="Poppins"/>
                <a:cs typeface="Poppins"/>
                <a:sym typeface="Poppins"/>
              </a:defRPr>
            </a:lvl5pPr>
            <a:lvl6pPr indent="-304800" lvl="5" marL="27432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Roboto Condensed Light"/>
              <a:buChar char="■"/>
              <a:defRPr sz="1200">
                <a:latin typeface="Poppins"/>
                <a:ea typeface="Poppins"/>
                <a:cs typeface="Poppins"/>
                <a:sym typeface="Poppins"/>
              </a:defRPr>
            </a:lvl6pPr>
            <a:lvl7pPr indent="-304800" lvl="6" marL="32004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Roboto Condensed Light"/>
              <a:buChar char="●"/>
              <a:defRPr sz="1200">
                <a:latin typeface="Poppins"/>
                <a:ea typeface="Poppins"/>
                <a:cs typeface="Poppins"/>
                <a:sym typeface="Poppins"/>
              </a:defRPr>
            </a:lvl7pPr>
            <a:lvl8pPr indent="-304800" lvl="7" marL="36576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Roboto Condensed Light"/>
              <a:buChar char="○"/>
              <a:defRPr sz="1200">
                <a:latin typeface="Poppins"/>
                <a:ea typeface="Poppins"/>
                <a:cs typeface="Poppins"/>
                <a:sym typeface="Poppins"/>
              </a:defRPr>
            </a:lvl8pPr>
            <a:lvl9pPr indent="-304800" lvl="8" marL="4114800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hlink"/>
              </a:buClr>
              <a:buSzPts val="1200"/>
              <a:buFont typeface="Roboto Condensed Light"/>
              <a:buChar char="■"/>
              <a:defRPr sz="1200"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  <p:sp>
        <p:nvSpPr>
          <p:cNvPr id="247" name="Google Shape;247;p22"/>
          <p:cNvSpPr txBox="1"/>
          <p:nvPr>
            <p:ph idx="3" type="body"/>
          </p:nvPr>
        </p:nvSpPr>
        <p:spPr>
          <a:xfrm>
            <a:off x="713225" y="1026900"/>
            <a:ext cx="7710900" cy="79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Livvic"/>
              <a:buChar char="●"/>
              <a:defRPr sz="1600"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 sz="1200">
                <a:latin typeface="Poppins"/>
                <a:ea typeface="Poppins"/>
                <a:cs typeface="Poppins"/>
                <a:sym typeface="Poppins"/>
              </a:defRPr>
            </a:lvl2pPr>
            <a:lvl3pPr indent="-304800" lvl="2" marL="13716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 sz="1200">
                <a:latin typeface="Poppins"/>
                <a:ea typeface="Poppins"/>
                <a:cs typeface="Poppins"/>
                <a:sym typeface="Poppins"/>
              </a:defRPr>
            </a:lvl3pPr>
            <a:lvl4pPr indent="-304800" lvl="3" marL="18288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●"/>
              <a:defRPr sz="1200">
                <a:latin typeface="Poppins"/>
                <a:ea typeface="Poppins"/>
                <a:cs typeface="Poppins"/>
                <a:sym typeface="Poppins"/>
              </a:defRPr>
            </a:lvl4pPr>
            <a:lvl5pPr indent="-304800" lvl="4" marL="22860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 sz="1200">
                <a:latin typeface="Poppins"/>
                <a:ea typeface="Poppins"/>
                <a:cs typeface="Poppins"/>
                <a:sym typeface="Poppins"/>
              </a:defRPr>
            </a:lvl5pPr>
            <a:lvl6pPr indent="-304800" lvl="5" marL="27432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 sz="1200">
                <a:latin typeface="Poppins"/>
                <a:ea typeface="Poppins"/>
                <a:cs typeface="Poppins"/>
                <a:sym typeface="Poppins"/>
              </a:defRPr>
            </a:lvl6pPr>
            <a:lvl7pPr indent="-304800" lvl="6" marL="32004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●"/>
              <a:defRPr sz="1200">
                <a:latin typeface="Poppins"/>
                <a:ea typeface="Poppins"/>
                <a:cs typeface="Poppins"/>
                <a:sym typeface="Poppins"/>
              </a:defRPr>
            </a:lvl7pPr>
            <a:lvl8pPr indent="-304800" lvl="7" marL="36576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 sz="1200">
                <a:latin typeface="Poppins"/>
                <a:ea typeface="Poppins"/>
                <a:cs typeface="Poppins"/>
                <a:sym typeface="Poppins"/>
              </a:defRPr>
            </a:lvl8pPr>
            <a:lvl9pPr indent="-304800" lvl="8" marL="4114800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 sz="1200"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  <p:sp>
        <p:nvSpPr>
          <p:cNvPr id="248" name="Google Shape;248;p22"/>
          <p:cNvSpPr txBox="1"/>
          <p:nvPr>
            <p:ph type="title"/>
          </p:nvPr>
        </p:nvSpPr>
        <p:spPr>
          <a:xfrm>
            <a:off x="711725" y="537500"/>
            <a:ext cx="7720500" cy="2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 01">
  <p:cSld name="CUSTOM_3_1">
    <p:bg>
      <p:bgPr>
        <a:solidFill>
          <a:schemeClr val="lt1"/>
        </a:solidFill>
      </p:bgPr>
    </p:bg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23"/>
          <p:cNvSpPr txBox="1"/>
          <p:nvPr>
            <p:ph idx="1" type="subTitle"/>
          </p:nvPr>
        </p:nvSpPr>
        <p:spPr>
          <a:xfrm>
            <a:off x="1053662" y="3235250"/>
            <a:ext cx="1990800" cy="94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9pPr>
          </a:lstStyle>
          <a:p/>
        </p:txBody>
      </p:sp>
      <p:sp>
        <p:nvSpPr>
          <p:cNvPr id="251" name="Google Shape;251;p23"/>
          <p:cNvSpPr txBox="1"/>
          <p:nvPr>
            <p:ph idx="2" type="subTitle"/>
          </p:nvPr>
        </p:nvSpPr>
        <p:spPr>
          <a:xfrm>
            <a:off x="3576600" y="3235250"/>
            <a:ext cx="1990800" cy="94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52" name="Google Shape;252;p23"/>
          <p:cNvSpPr txBox="1"/>
          <p:nvPr>
            <p:ph idx="3" type="subTitle"/>
          </p:nvPr>
        </p:nvSpPr>
        <p:spPr>
          <a:xfrm>
            <a:off x="6099538" y="3235250"/>
            <a:ext cx="1990800" cy="940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53" name="Google Shape;253;p23"/>
          <p:cNvSpPr txBox="1"/>
          <p:nvPr>
            <p:ph idx="4" type="subTitle"/>
          </p:nvPr>
        </p:nvSpPr>
        <p:spPr>
          <a:xfrm>
            <a:off x="1053662" y="2915150"/>
            <a:ext cx="1990800" cy="3201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4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4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4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4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4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4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4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4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4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54" name="Google Shape;254;p23"/>
          <p:cNvSpPr txBox="1"/>
          <p:nvPr>
            <p:ph idx="5" type="subTitle"/>
          </p:nvPr>
        </p:nvSpPr>
        <p:spPr>
          <a:xfrm>
            <a:off x="3576600" y="2915150"/>
            <a:ext cx="1990800" cy="3201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55" name="Google Shape;255;p23"/>
          <p:cNvSpPr txBox="1"/>
          <p:nvPr>
            <p:ph idx="6" type="subTitle"/>
          </p:nvPr>
        </p:nvSpPr>
        <p:spPr>
          <a:xfrm>
            <a:off x="6099538" y="2915150"/>
            <a:ext cx="1990800" cy="3201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6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6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6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6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6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6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6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6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solidFill>
                  <a:schemeClr val="accent6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grpSp>
        <p:nvGrpSpPr>
          <p:cNvPr id="256" name="Google Shape;256;p23"/>
          <p:cNvGrpSpPr/>
          <p:nvPr/>
        </p:nvGrpSpPr>
        <p:grpSpPr>
          <a:xfrm>
            <a:off x="6664025" y="574503"/>
            <a:ext cx="1715148" cy="333147"/>
            <a:chOff x="6045725" y="615825"/>
            <a:chExt cx="1715148" cy="333147"/>
          </a:xfrm>
        </p:grpSpPr>
        <p:sp>
          <p:nvSpPr>
            <p:cNvPr id="257" name="Google Shape;257;p23"/>
            <p:cNvSpPr/>
            <p:nvPr/>
          </p:nvSpPr>
          <p:spPr>
            <a:xfrm>
              <a:off x="6045725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0" y="0"/>
                  </a:moveTo>
                  <a:lnTo>
                    <a:pt x="0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" name="Google Shape;258;p23"/>
            <p:cNvSpPr/>
            <p:nvPr/>
          </p:nvSpPr>
          <p:spPr>
            <a:xfrm>
              <a:off x="6737967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" name="Google Shape;259;p23"/>
            <p:cNvSpPr/>
            <p:nvPr/>
          </p:nvSpPr>
          <p:spPr>
            <a:xfrm>
              <a:off x="7427640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0" name="Google Shape;260;p23"/>
          <p:cNvSpPr/>
          <p:nvPr/>
        </p:nvSpPr>
        <p:spPr>
          <a:xfrm flipH="1" rot="-5400000">
            <a:off x="210621" y="629818"/>
            <a:ext cx="419215" cy="840450"/>
          </a:xfrm>
          <a:custGeom>
            <a:rect b="b" l="l" r="r" t="t"/>
            <a:pathLst>
              <a:path extrusionOk="0" h="12676" w="6323">
                <a:moveTo>
                  <a:pt x="1" y="1"/>
                </a:moveTo>
                <a:lnTo>
                  <a:pt x="1" y="12676"/>
                </a:lnTo>
                <a:cubicBezTo>
                  <a:pt x="3496" y="12646"/>
                  <a:pt x="6323" y="9819"/>
                  <a:pt x="6323" y="6323"/>
                </a:cubicBezTo>
                <a:cubicBezTo>
                  <a:pt x="6323" y="2828"/>
                  <a:pt x="3496" y="1"/>
                  <a:pt x="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p23"/>
          <p:cNvSpPr/>
          <p:nvPr/>
        </p:nvSpPr>
        <p:spPr>
          <a:xfrm flipH="1" rot="10800000">
            <a:off x="-3" y="0"/>
            <a:ext cx="419231" cy="840419"/>
          </a:xfrm>
          <a:custGeom>
            <a:rect b="b" l="l" r="r" t="t"/>
            <a:pathLst>
              <a:path extrusionOk="0" h="12676" w="6323">
                <a:moveTo>
                  <a:pt x="1" y="1"/>
                </a:moveTo>
                <a:lnTo>
                  <a:pt x="1" y="12676"/>
                </a:lnTo>
                <a:cubicBezTo>
                  <a:pt x="3496" y="12646"/>
                  <a:pt x="6323" y="9819"/>
                  <a:pt x="6323" y="6323"/>
                </a:cubicBezTo>
                <a:cubicBezTo>
                  <a:pt x="6323" y="2828"/>
                  <a:pt x="3496" y="1"/>
                  <a:pt x="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23"/>
          <p:cNvSpPr/>
          <p:nvPr/>
        </p:nvSpPr>
        <p:spPr>
          <a:xfrm>
            <a:off x="7109647" y="4605999"/>
            <a:ext cx="2034512" cy="537541"/>
          </a:xfrm>
          <a:custGeom>
            <a:rect b="b" l="l" r="r" t="t"/>
            <a:pathLst>
              <a:path extrusionOk="0" h="20214" w="76507">
                <a:moveTo>
                  <a:pt x="16992" y="0"/>
                </a:moveTo>
                <a:cubicBezTo>
                  <a:pt x="7600" y="0"/>
                  <a:pt x="1" y="7599"/>
                  <a:pt x="1" y="16991"/>
                </a:cubicBezTo>
                <a:lnTo>
                  <a:pt x="1" y="20213"/>
                </a:lnTo>
                <a:lnTo>
                  <a:pt x="76507" y="20213"/>
                </a:lnTo>
                <a:lnTo>
                  <a:pt x="76507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23"/>
          <p:cNvSpPr txBox="1"/>
          <p:nvPr>
            <p:ph type="title"/>
          </p:nvPr>
        </p:nvSpPr>
        <p:spPr>
          <a:xfrm>
            <a:off x="711725" y="537500"/>
            <a:ext cx="7720500" cy="2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mbers and Text">
  <p:cSld name="BIG_NUMBER_1_1">
    <p:bg>
      <p:bgPr>
        <a:solidFill>
          <a:schemeClr val="lt1"/>
        </a:solidFill>
      </p:bgPr>
    </p:bg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4"/>
          <p:cNvSpPr/>
          <p:nvPr/>
        </p:nvSpPr>
        <p:spPr>
          <a:xfrm>
            <a:off x="711650" y="537500"/>
            <a:ext cx="7720500" cy="4068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" name="Google Shape;266;p24"/>
          <p:cNvSpPr/>
          <p:nvPr/>
        </p:nvSpPr>
        <p:spPr>
          <a:xfrm>
            <a:off x="711725" y="537500"/>
            <a:ext cx="7425300" cy="8355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24"/>
          <p:cNvSpPr/>
          <p:nvPr/>
        </p:nvSpPr>
        <p:spPr>
          <a:xfrm>
            <a:off x="5734125" y="744625"/>
            <a:ext cx="1746300" cy="4173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24"/>
          <p:cNvSpPr/>
          <p:nvPr/>
        </p:nvSpPr>
        <p:spPr>
          <a:xfrm>
            <a:off x="711725" y="537500"/>
            <a:ext cx="1051500" cy="1401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24"/>
          <p:cNvSpPr/>
          <p:nvPr/>
        </p:nvSpPr>
        <p:spPr>
          <a:xfrm rot="10800000">
            <a:off x="7627468" y="389823"/>
            <a:ext cx="983239" cy="983239"/>
          </a:xfrm>
          <a:custGeom>
            <a:rect b="b" l="l" r="r" t="t"/>
            <a:pathLst>
              <a:path extrusionOk="0" h="20062" w="20062">
                <a:moveTo>
                  <a:pt x="10031" y="1"/>
                </a:moveTo>
                <a:cubicBezTo>
                  <a:pt x="4499" y="1"/>
                  <a:pt x="0" y="4499"/>
                  <a:pt x="0" y="10031"/>
                </a:cubicBezTo>
                <a:cubicBezTo>
                  <a:pt x="0" y="15594"/>
                  <a:pt x="4499" y="20062"/>
                  <a:pt x="10031" y="20062"/>
                </a:cubicBezTo>
                <a:cubicBezTo>
                  <a:pt x="15563" y="20062"/>
                  <a:pt x="20061" y="15594"/>
                  <a:pt x="20061" y="10031"/>
                </a:cubicBezTo>
                <a:cubicBezTo>
                  <a:pt x="20061" y="4499"/>
                  <a:pt x="15563" y="1"/>
                  <a:pt x="10031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24"/>
          <p:cNvSpPr txBox="1"/>
          <p:nvPr>
            <p:ph type="title"/>
          </p:nvPr>
        </p:nvSpPr>
        <p:spPr>
          <a:xfrm>
            <a:off x="832825" y="839300"/>
            <a:ext cx="2686800" cy="315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1800"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71" name="Google Shape;271;p24"/>
          <p:cNvSpPr/>
          <p:nvPr/>
        </p:nvSpPr>
        <p:spPr>
          <a:xfrm flipH="1" rot="5400000">
            <a:off x="243719" y="4414643"/>
            <a:ext cx="485148" cy="972566"/>
          </a:xfrm>
          <a:custGeom>
            <a:rect b="b" l="l" r="r" t="t"/>
            <a:pathLst>
              <a:path extrusionOk="0" h="12676" w="6323">
                <a:moveTo>
                  <a:pt x="1" y="1"/>
                </a:moveTo>
                <a:lnTo>
                  <a:pt x="1" y="12676"/>
                </a:lnTo>
                <a:cubicBezTo>
                  <a:pt x="3496" y="12646"/>
                  <a:pt x="6323" y="9819"/>
                  <a:pt x="6323" y="6323"/>
                </a:cubicBezTo>
                <a:cubicBezTo>
                  <a:pt x="6323" y="2828"/>
                  <a:pt x="3496" y="1"/>
                  <a:pt x="1" y="1"/>
                </a:cubicBezTo>
                <a:close/>
              </a:path>
            </a:pathLst>
          </a:custGeom>
          <a:solidFill>
            <a:srgbClr val="F1C23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24"/>
          <p:cNvSpPr/>
          <p:nvPr/>
        </p:nvSpPr>
        <p:spPr>
          <a:xfrm rot="10800000">
            <a:off x="8720338" y="2140100"/>
            <a:ext cx="427041" cy="244785"/>
          </a:xfrm>
          <a:custGeom>
            <a:rect b="b" l="l" r="r" t="t"/>
            <a:pathLst>
              <a:path extrusionOk="0" h="3983" w="20396">
                <a:moveTo>
                  <a:pt x="0" y="0"/>
                </a:moveTo>
                <a:lnTo>
                  <a:pt x="0" y="3982"/>
                </a:lnTo>
                <a:lnTo>
                  <a:pt x="20396" y="3982"/>
                </a:lnTo>
                <a:lnTo>
                  <a:pt x="20396" y="0"/>
                </a:lnTo>
                <a:close/>
              </a:path>
            </a:pathLst>
          </a:custGeom>
          <a:solidFill>
            <a:srgbClr val="FFE5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24"/>
          <p:cNvSpPr/>
          <p:nvPr/>
        </p:nvSpPr>
        <p:spPr>
          <a:xfrm rot="10800000">
            <a:off x="8720338" y="2627703"/>
            <a:ext cx="427041" cy="242880"/>
          </a:xfrm>
          <a:custGeom>
            <a:rect b="b" l="l" r="r" t="t"/>
            <a:pathLst>
              <a:path extrusionOk="0" h="3952" w="20396">
                <a:moveTo>
                  <a:pt x="0" y="0"/>
                </a:moveTo>
                <a:lnTo>
                  <a:pt x="0" y="3952"/>
                </a:lnTo>
                <a:lnTo>
                  <a:pt x="20396" y="3952"/>
                </a:lnTo>
                <a:lnTo>
                  <a:pt x="20396" y="0"/>
                </a:lnTo>
                <a:close/>
              </a:path>
            </a:pathLst>
          </a:custGeom>
          <a:solidFill>
            <a:srgbClr val="FFE5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24"/>
          <p:cNvSpPr/>
          <p:nvPr/>
        </p:nvSpPr>
        <p:spPr>
          <a:xfrm rot="10800000">
            <a:off x="8720338" y="3113401"/>
            <a:ext cx="427041" cy="244724"/>
          </a:xfrm>
          <a:custGeom>
            <a:rect b="b" l="l" r="r" t="t"/>
            <a:pathLst>
              <a:path extrusionOk="0" h="3982" w="20396">
                <a:moveTo>
                  <a:pt x="0" y="0"/>
                </a:moveTo>
                <a:lnTo>
                  <a:pt x="0" y="3982"/>
                </a:lnTo>
                <a:lnTo>
                  <a:pt x="20396" y="3982"/>
                </a:lnTo>
                <a:lnTo>
                  <a:pt x="20396" y="0"/>
                </a:lnTo>
                <a:close/>
              </a:path>
            </a:pathLst>
          </a:custGeom>
          <a:solidFill>
            <a:srgbClr val="FFE5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24"/>
          <p:cNvSpPr txBox="1"/>
          <p:nvPr>
            <p:ph hasCustomPrompt="1" idx="2" type="title"/>
          </p:nvPr>
        </p:nvSpPr>
        <p:spPr>
          <a:xfrm>
            <a:off x="1438200" y="1675775"/>
            <a:ext cx="3133800" cy="5670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3800">
                <a:solidFill>
                  <a:schemeClr val="accent6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9pPr>
          </a:lstStyle>
          <a:p>
            <a:r>
              <a:t>xx%</a:t>
            </a:r>
          </a:p>
        </p:txBody>
      </p:sp>
      <p:sp>
        <p:nvSpPr>
          <p:cNvPr id="276" name="Google Shape;276;p24"/>
          <p:cNvSpPr txBox="1"/>
          <p:nvPr>
            <p:ph idx="1" type="subTitle"/>
          </p:nvPr>
        </p:nvSpPr>
        <p:spPr>
          <a:xfrm>
            <a:off x="1601250" y="2242777"/>
            <a:ext cx="2807700" cy="567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>
                <a:solidFill>
                  <a:schemeClr val="dk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77" name="Google Shape;277;p24"/>
          <p:cNvSpPr txBox="1"/>
          <p:nvPr>
            <p:ph idx="3" type="subTitle"/>
          </p:nvPr>
        </p:nvSpPr>
        <p:spPr>
          <a:xfrm>
            <a:off x="1601250" y="3692075"/>
            <a:ext cx="2807700" cy="567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>
                <a:solidFill>
                  <a:schemeClr val="dk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78" name="Google Shape;278;p24"/>
          <p:cNvSpPr txBox="1"/>
          <p:nvPr>
            <p:ph idx="4" type="subTitle"/>
          </p:nvPr>
        </p:nvSpPr>
        <p:spPr>
          <a:xfrm>
            <a:off x="4989925" y="2892547"/>
            <a:ext cx="2807700" cy="567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>
                <a:solidFill>
                  <a:schemeClr val="dk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79" name="Google Shape;279;p24"/>
          <p:cNvSpPr txBox="1"/>
          <p:nvPr>
            <p:ph hasCustomPrompt="1" idx="5" type="title"/>
          </p:nvPr>
        </p:nvSpPr>
        <p:spPr>
          <a:xfrm>
            <a:off x="1438200" y="3125075"/>
            <a:ext cx="3133800" cy="5670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800">
                <a:solidFill>
                  <a:schemeClr val="accent6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b="1"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b="1"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b="1"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b="1"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b="1"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b="1"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b="1"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b="1" sz="3600"/>
            </a:lvl9pPr>
          </a:lstStyle>
          <a:p>
            <a:r>
              <a:t>xx%</a:t>
            </a:r>
          </a:p>
        </p:txBody>
      </p:sp>
      <p:sp>
        <p:nvSpPr>
          <p:cNvPr id="280" name="Google Shape;280;p24"/>
          <p:cNvSpPr txBox="1"/>
          <p:nvPr>
            <p:ph hasCustomPrompt="1" idx="6" type="title"/>
          </p:nvPr>
        </p:nvSpPr>
        <p:spPr>
          <a:xfrm>
            <a:off x="4873675" y="2325625"/>
            <a:ext cx="3040200" cy="5670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800">
                <a:solidFill>
                  <a:schemeClr val="accent6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b="1"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b="1"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b="1"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b="1"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b="1"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b="1"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b="1"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b="1" sz="36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CUSTOM_16"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25"/>
          <p:cNvSpPr/>
          <p:nvPr/>
        </p:nvSpPr>
        <p:spPr>
          <a:xfrm>
            <a:off x="711650" y="537500"/>
            <a:ext cx="7720500" cy="4068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25"/>
          <p:cNvSpPr/>
          <p:nvPr/>
        </p:nvSpPr>
        <p:spPr>
          <a:xfrm>
            <a:off x="711725" y="537500"/>
            <a:ext cx="7425300" cy="8355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4" name="Google Shape;284;p25"/>
          <p:cNvSpPr/>
          <p:nvPr/>
        </p:nvSpPr>
        <p:spPr>
          <a:xfrm>
            <a:off x="711725" y="537500"/>
            <a:ext cx="1051500" cy="140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25"/>
          <p:cNvSpPr/>
          <p:nvPr/>
        </p:nvSpPr>
        <p:spPr>
          <a:xfrm rot="10800000">
            <a:off x="7627468" y="389823"/>
            <a:ext cx="983239" cy="983239"/>
          </a:xfrm>
          <a:custGeom>
            <a:rect b="b" l="l" r="r" t="t"/>
            <a:pathLst>
              <a:path extrusionOk="0" h="20062" w="20062">
                <a:moveTo>
                  <a:pt x="10031" y="1"/>
                </a:moveTo>
                <a:cubicBezTo>
                  <a:pt x="4499" y="1"/>
                  <a:pt x="0" y="4499"/>
                  <a:pt x="0" y="10031"/>
                </a:cubicBezTo>
                <a:cubicBezTo>
                  <a:pt x="0" y="15594"/>
                  <a:pt x="4499" y="20062"/>
                  <a:pt x="10031" y="20062"/>
                </a:cubicBezTo>
                <a:cubicBezTo>
                  <a:pt x="15563" y="20062"/>
                  <a:pt x="20061" y="15594"/>
                  <a:pt x="20061" y="10031"/>
                </a:cubicBezTo>
                <a:cubicBezTo>
                  <a:pt x="20061" y="4499"/>
                  <a:pt x="15563" y="1"/>
                  <a:pt x="1003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" name="Google Shape;286;p25"/>
          <p:cNvSpPr txBox="1"/>
          <p:nvPr>
            <p:ph type="title"/>
          </p:nvPr>
        </p:nvSpPr>
        <p:spPr>
          <a:xfrm>
            <a:off x="832825" y="839300"/>
            <a:ext cx="2686800" cy="315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1800"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87" name="Google Shape;287;p25"/>
          <p:cNvSpPr/>
          <p:nvPr/>
        </p:nvSpPr>
        <p:spPr>
          <a:xfrm>
            <a:off x="5734125" y="744625"/>
            <a:ext cx="1746300" cy="4173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88" name="Google Shape;288;p25"/>
          <p:cNvGrpSpPr/>
          <p:nvPr/>
        </p:nvGrpSpPr>
        <p:grpSpPr>
          <a:xfrm rot="-5400000">
            <a:off x="-456225" y="1228503"/>
            <a:ext cx="1715148" cy="333147"/>
            <a:chOff x="6045725" y="615825"/>
            <a:chExt cx="1715148" cy="333147"/>
          </a:xfrm>
        </p:grpSpPr>
        <p:sp>
          <p:nvSpPr>
            <p:cNvPr id="289" name="Google Shape;289;p25"/>
            <p:cNvSpPr/>
            <p:nvPr/>
          </p:nvSpPr>
          <p:spPr>
            <a:xfrm>
              <a:off x="6045725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0" y="0"/>
                  </a:moveTo>
                  <a:lnTo>
                    <a:pt x="0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0" name="Google Shape;290;p25"/>
            <p:cNvSpPr/>
            <p:nvPr/>
          </p:nvSpPr>
          <p:spPr>
            <a:xfrm>
              <a:off x="6737967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1" name="Google Shape;291;p25"/>
            <p:cNvSpPr/>
            <p:nvPr/>
          </p:nvSpPr>
          <p:spPr>
            <a:xfrm>
              <a:off x="7427640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92" name="Google Shape;292;p25"/>
          <p:cNvSpPr/>
          <p:nvPr/>
        </p:nvSpPr>
        <p:spPr>
          <a:xfrm flipH="1" rot="-5400000">
            <a:off x="7857972" y="3857474"/>
            <a:ext cx="2034512" cy="537541"/>
          </a:xfrm>
          <a:custGeom>
            <a:rect b="b" l="l" r="r" t="t"/>
            <a:pathLst>
              <a:path extrusionOk="0" h="20214" w="76507">
                <a:moveTo>
                  <a:pt x="16992" y="0"/>
                </a:moveTo>
                <a:cubicBezTo>
                  <a:pt x="7600" y="0"/>
                  <a:pt x="1" y="7599"/>
                  <a:pt x="1" y="16991"/>
                </a:cubicBezTo>
                <a:lnTo>
                  <a:pt x="1" y="20213"/>
                </a:lnTo>
                <a:lnTo>
                  <a:pt x="76507" y="20213"/>
                </a:lnTo>
                <a:lnTo>
                  <a:pt x="76507" y="0"/>
                </a:lnTo>
                <a:close/>
              </a:path>
            </a:pathLst>
          </a:custGeom>
          <a:solidFill>
            <a:srgbClr val="9FC5E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25"/>
          <p:cNvSpPr txBox="1"/>
          <p:nvPr>
            <p:ph idx="2" type="title"/>
          </p:nvPr>
        </p:nvSpPr>
        <p:spPr>
          <a:xfrm>
            <a:off x="3159300" y="3411975"/>
            <a:ext cx="2825400" cy="76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2100">
                <a:solidFill>
                  <a:schemeClr val="accent1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100">
                <a:solidFill>
                  <a:schemeClr val="accent1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100">
                <a:solidFill>
                  <a:schemeClr val="accent1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100">
                <a:solidFill>
                  <a:schemeClr val="accent1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100">
                <a:solidFill>
                  <a:schemeClr val="accent1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100">
                <a:solidFill>
                  <a:schemeClr val="accent1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100">
                <a:solidFill>
                  <a:schemeClr val="accent1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100">
                <a:solidFill>
                  <a:schemeClr val="accent1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100">
                <a:solidFill>
                  <a:schemeClr val="accent1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294" name="Google Shape;294;p25"/>
          <p:cNvSpPr txBox="1"/>
          <p:nvPr>
            <p:ph idx="1" type="subTitle"/>
          </p:nvPr>
        </p:nvSpPr>
        <p:spPr>
          <a:xfrm>
            <a:off x="1493250" y="1875950"/>
            <a:ext cx="6157500" cy="137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900">
                <a:latin typeface="Questrial"/>
                <a:ea typeface="Questrial"/>
                <a:cs typeface="Questrial"/>
                <a:sym typeface="Questrial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900">
                <a:latin typeface="Questrial"/>
                <a:ea typeface="Questrial"/>
                <a:cs typeface="Questrial"/>
                <a:sym typeface="Questrial"/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900">
                <a:latin typeface="Questrial"/>
                <a:ea typeface="Questrial"/>
                <a:cs typeface="Questrial"/>
                <a:sym typeface="Questrial"/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900">
                <a:latin typeface="Questrial"/>
                <a:ea typeface="Questrial"/>
                <a:cs typeface="Questrial"/>
                <a:sym typeface="Questrial"/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900">
                <a:latin typeface="Questrial"/>
                <a:ea typeface="Questrial"/>
                <a:cs typeface="Questrial"/>
                <a:sym typeface="Questrial"/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900">
                <a:latin typeface="Questrial"/>
                <a:ea typeface="Questrial"/>
                <a:cs typeface="Questrial"/>
                <a:sym typeface="Questrial"/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900">
                <a:latin typeface="Questrial"/>
                <a:ea typeface="Questrial"/>
                <a:cs typeface="Questrial"/>
                <a:sym typeface="Questrial"/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2900">
                <a:latin typeface="Questrial"/>
                <a:ea typeface="Questrial"/>
                <a:cs typeface="Questrial"/>
                <a:sym typeface="Questrial"/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2900"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Six Columns">
  <p:cSld name="CUSTOM_4"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26"/>
          <p:cNvSpPr txBox="1"/>
          <p:nvPr>
            <p:ph idx="1" type="subTitle"/>
          </p:nvPr>
        </p:nvSpPr>
        <p:spPr>
          <a:xfrm>
            <a:off x="6028375" y="1488600"/>
            <a:ext cx="1990200" cy="35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97" name="Google Shape;297;p26"/>
          <p:cNvSpPr txBox="1"/>
          <p:nvPr>
            <p:ph idx="2" type="subTitle"/>
          </p:nvPr>
        </p:nvSpPr>
        <p:spPr>
          <a:xfrm>
            <a:off x="6028400" y="1844000"/>
            <a:ext cx="1701600" cy="50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98" name="Google Shape;298;p26"/>
          <p:cNvSpPr txBox="1"/>
          <p:nvPr>
            <p:ph idx="3" type="subTitle"/>
          </p:nvPr>
        </p:nvSpPr>
        <p:spPr>
          <a:xfrm>
            <a:off x="6028375" y="3027925"/>
            <a:ext cx="1990200" cy="35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299" name="Google Shape;299;p26"/>
          <p:cNvSpPr txBox="1"/>
          <p:nvPr>
            <p:ph idx="4" type="subTitle"/>
          </p:nvPr>
        </p:nvSpPr>
        <p:spPr>
          <a:xfrm>
            <a:off x="6028350" y="3383400"/>
            <a:ext cx="1701600" cy="50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00" name="Google Shape;300;p26"/>
          <p:cNvSpPr txBox="1"/>
          <p:nvPr>
            <p:ph idx="5" type="subTitle"/>
          </p:nvPr>
        </p:nvSpPr>
        <p:spPr>
          <a:xfrm>
            <a:off x="1125400" y="1488600"/>
            <a:ext cx="1990200" cy="35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301" name="Google Shape;301;p26"/>
          <p:cNvSpPr txBox="1"/>
          <p:nvPr>
            <p:ph idx="6" type="subTitle"/>
          </p:nvPr>
        </p:nvSpPr>
        <p:spPr>
          <a:xfrm>
            <a:off x="1125425" y="1844000"/>
            <a:ext cx="1701600" cy="50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02" name="Google Shape;302;p26"/>
          <p:cNvSpPr txBox="1"/>
          <p:nvPr>
            <p:ph idx="7" type="subTitle"/>
          </p:nvPr>
        </p:nvSpPr>
        <p:spPr>
          <a:xfrm>
            <a:off x="1125400" y="3027925"/>
            <a:ext cx="1990200" cy="35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303" name="Google Shape;303;p26"/>
          <p:cNvSpPr txBox="1"/>
          <p:nvPr>
            <p:ph idx="8" type="subTitle"/>
          </p:nvPr>
        </p:nvSpPr>
        <p:spPr>
          <a:xfrm>
            <a:off x="1125375" y="3383400"/>
            <a:ext cx="1701600" cy="50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04" name="Google Shape;304;p26"/>
          <p:cNvSpPr txBox="1"/>
          <p:nvPr>
            <p:ph idx="9" type="subTitle"/>
          </p:nvPr>
        </p:nvSpPr>
        <p:spPr>
          <a:xfrm>
            <a:off x="3576888" y="1488600"/>
            <a:ext cx="1990200" cy="35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305" name="Google Shape;305;p26"/>
          <p:cNvSpPr txBox="1"/>
          <p:nvPr>
            <p:ph idx="13" type="subTitle"/>
          </p:nvPr>
        </p:nvSpPr>
        <p:spPr>
          <a:xfrm>
            <a:off x="3576900" y="1844000"/>
            <a:ext cx="1701600" cy="50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06" name="Google Shape;306;p26"/>
          <p:cNvSpPr txBox="1"/>
          <p:nvPr>
            <p:ph idx="14" type="subTitle"/>
          </p:nvPr>
        </p:nvSpPr>
        <p:spPr>
          <a:xfrm>
            <a:off x="3576888" y="3027925"/>
            <a:ext cx="1990200" cy="35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 sz="2000"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307" name="Google Shape;307;p26"/>
          <p:cNvSpPr txBox="1"/>
          <p:nvPr>
            <p:ph idx="15" type="subTitle"/>
          </p:nvPr>
        </p:nvSpPr>
        <p:spPr>
          <a:xfrm>
            <a:off x="3576875" y="3383400"/>
            <a:ext cx="1701600" cy="50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600">
                <a:solidFill>
                  <a:schemeClr val="dk1"/>
                </a:solidFill>
              </a:defRPr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08" name="Google Shape;308;p26"/>
          <p:cNvSpPr/>
          <p:nvPr/>
        </p:nvSpPr>
        <p:spPr>
          <a:xfrm rot="5400000">
            <a:off x="318884" y="474554"/>
            <a:ext cx="615703" cy="615703"/>
          </a:xfrm>
          <a:custGeom>
            <a:rect b="b" l="l" r="r" t="t"/>
            <a:pathLst>
              <a:path extrusionOk="0" h="20062" w="20062">
                <a:moveTo>
                  <a:pt x="10031" y="1"/>
                </a:moveTo>
                <a:cubicBezTo>
                  <a:pt x="4499" y="1"/>
                  <a:pt x="0" y="4499"/>
                  <a:pt x="0" y="10031"/>
                </a:cubicBezTo>
                <a:cubicBezTo>
                  <a:pt x="0" y="15594"/>
                  <a:pt x="4499" y="20062"/>
                  <a:pt x="10031" y="20062"/>
                </a:cubicBezTo>
                <a:cubicBezTo>
                  <a:pt x="15563" y="20062"/>
                  <a:pt x="20061" y="15594"/>
                  <a:pt x="20061" y="10031"/>
                </a:cubicBezTo>
                <a:cubicBezTo>
                  <a:pt x="20061" y="4499"/>
                  <a:pt x="15563" y="1"/>
                  <a:pt x="10031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26"/>
          <p:cNvSpPr/>
          <p:nvPr/>
        </p:nvSpPr>
        <p:spPr>
          <a:xfrm rot="5400000">
            <a:off x="529245" y="684900"/>
            <a:ext cx="194053" cy="389026"/>
          </a:xfrm>
          <a:custGeom>
            <a:rect b="b" l="l" r="r" t="t"/>
            <a:pathLst>
              <a:path extrusionOk="0" h="12676" w="6323">
                <a:moveTo>
                  <a:pt x="1" y="1"/>
                </a:moveTo>
                <a:lnTo>
                  <a:pt x="1" y="12676"/>
                </a:lnTo>
                <a:cubicBezTo>
                  <a:pt x="3496" y="12646"/>
                  <a:pt x="6323" y="9819"/>
                  <a:pt x="6323" y="6323"/>
                </a:cubicBezTo>
                <a:cubicBezTo>
                  <a:pt x="6323" y="2828"/>
                  <a:pt x="3496" y="1"/>
                  <a:pt x="1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10" name="Google Shape;310;p26"/>
          <p:cNvGrpSpPr/>
          <p:nvPr/>
        </p:nvGrpSpPr>
        <p:grpSpPr>
          <a:xfrm rot="-5400000">
            <a:off x="7698600" y="2575762"/>
            <a:ext cx="1715148" cy="333147"/>
            <a:chOff x="6045725" y="615825"/>
            <a:chExt cx="1715148" cy="333147"/>
          </a:xfrm>
        </p:grpSpPr>
        <p:sp>
          <p:nvSpPr>
            <p:cNvPr id="311" name="Google Shape;311;p26"/>
            <p:cNvSpPr/>
            <p:nvPr/>
          </p:nvSpPr>
          <p:spPr>
            <a:xfrm>
              <a:off x="6045725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0" y="0"/>
                  </a:moveTo>
                  <a:lnTo>
                    <a:pt x="0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2" name="Google Shape;312;p26"/>
            <p:cNvSpPr/>
            <p:nvPr/>
          </p:nvSpPr>
          <p:spPr>
            <a:xfrm>
              <a:off x="6737967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" name="Google Shape;313;p26"/>
            <p:cNvSpPr/>
            <p:nvPr/>
          </p:nvSpPr>
          <p:spPr>
            <a:xfrm>
              <a:off x="7427640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14" name="Google Shape;314;p26"/>
          <p:cNvSpPr/>
          <p:nvPr/>
        </p:nvSpPr>
        <p:spPr>
          <a:xfrm rot="5400000">
            <a:off x="473502" y="4831665"/>
            <a:ext cx="378907" cy="244785"/>
          </a:xfrm>
          <a:custGeom>
            <a:rect b="b" l="l" r="r" t="t"/>
            <a:pathLst>
              <a:path extrusionOk="0" h="3983" w="20396">
                <a:moveTo>
                  <a:pt x="0" y="0"/>
                </a:moveTo>
                <a:lnTo>
                  <a:pt x="0" y="3982"/>
                </a:lnTo>
                <a:lnTo>
                  <a:pt x="20396" y="3982"/>
                </a:lnTo>
                <a:lnTo>
                  <a:pt x="2039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p26"/>
          <p:cNvSpPr/>
          <p:nvPr/>
        </p:nvSpPr>
        <p:spPr>
          <a:xfrm rot="5400000">
            <a:off x="959652" y="4832618"/>
            <a:ext cx="378907" cy="242880"/>
          </a:xfrm>
          <a:custGeom>
            <a:rect b="b" l="l" r="r" t="t"/>
            <a:pathLst>
              <a:path extrusionOk="0" h="3952" w="20396">
                <a:moveTo>
                  <a:pt x="0" y="0"/>
                </a:moveTo>
                <a:lnTo>
                  <a:pt x="0" y="3952"/>
                </a:lnTo>
                <a:lnTo>
                  <a:pt x="20396" y="3952"/>
                </a:lnTo>
                <a:lnTo>
                  <a:pt x="2039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" name="Google Shape;316;p26"/>
          <p:cNvSpPr/>
          <p:nvPr/>
        </p:nvSpPr>
        <p:spPr>
          <a:xfrm rot="5400000">
            <a:off x="1446772" y="4831696"/>
            <a:ext cx="378907" cy="244724"/>
          </a:xfrm>
          <a:custGeom>
            <a:rect b="b" l="l" r="r" t="t"/>
            <a:pathLst>
              <a:path extrusionOk="0" h="3982" w="20396">
                <a:moveTo>
                  <a:pt x="0" y="0"/>
                </a:moveTo>
                <a:lnTo>
                  <a:pt x="0" y="3982"/>
                </a:lnTo>
                <a:lnTo>
                  <a:pt x="20396" y="3982"/>
                </a:lnTo>
                <a:lnTo>
                  <a:pt x="2039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7" name="Google Shape;317;p26"/>
          <p:cNvSpPr txBox="1"/>
          <p:nvPr>
            <p:ph type="title"/>
          </p:nvPr>
        </p:nvSpPr>
        <p:spPr>
          <a:xfrm>
            <a:off x="711725" y="537500"/>
            <a:ext cx="7720500" cy="2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anks">
  <p:cSld name="BLANK_1_1_1_1_1_1_1"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9" name="Google Shape;319;p27"/>
          <p:cNvGrpSpPr/>
          <p:nvPr/>
        </p:nvGrpSpPr>
        <p:grpSpPr>
          <a:xfrm>
            <a:off x="7116475" y="4568875"/>
            <a:ext cx="1715148" cy="333147"/>
            <a:chOff x="6045725" y="615825"/>
            <a:chExt cx="1715148" cy="333147"/>
          </a:xfrm>
        </p:grpSpPr>
        <p:sp>
          <p:nvSpPr>
            <p:cNvPr id="320" name="Google Shape;320;p27"/>
            <p:cNvSpPr/>
            <p:nvPr/>
          </p:nvSpPr>
          <p:spPr>
            <a:xfrm>
              <a:off x="6045725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0" y="0"/>
                  </a:moveTo>
                  <a:lnTo>
                    <a:pt x="0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1" name="Google Shape;321;p27"/>
            <p:cNvSpPr/>
            <p:nvPr/>
          </p:nvSpPr>
          <p:spPr>
            <a:xfrm>
              <a:off x="6737967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" name="Google Shape;322;p27"/>
            <p:cNvSpPr/>
            <p:nvPr/>
          </p:nvSpPr>
          <p:spPr>
            <a:xfrm>
              <a:off x="7427640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23" name="Google Shape;323;p27"/>
          <p:cNvSpPr/>
          <p:nvPr/>
        </p:nvSpPr>
        <p:spPr>
          <a:xfrm>
            <a:off x="0" y="973240"/>
            <a:ext cx="427041" cy="244785"/>
          </a:xfrm>
          <a:custGeom>
            <a:rect b="b" l="l" r="r" t="t"/>
            <a:pathLst>
              <a:path extrusionOk="0" h="3983" w="20396">
                <a:moveTo>
                  <a:pt x="0" y="0"/>
                </a:moveTo>
                <a:lnTo>
                  <a:pt x="0" y="3982"/>
                </a:lnTo>
                <a:lnTo>
                  <a:pt x="20396" y="3982"/>
                </a:lnTo>
                <a:lnTo>
                  <a:pt x="2039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p27"/>
          <p:cNvSpPr/>
          <p:nvPr/>
        </p:nvSpPr>
        <p:spPr>
          <a:xfrm>
            <a:off x="0" y="487542"/>
            <a:ext cx="427041" cy="242880"/>
          </a:xfrm>
          <a:custGeom>
            <a:rect b="b" l="l" r="r" t="t"/>
            <a:pathLst>
              <a:path extrusionOk="0" h="3952" w="20396">
                <a:moveTo>
                  <a:pt x="0" y="0"/>
                </a:moveTo>
                <a:lnTo>
                  <a:pt x="0" y="3952"/>
                </a:lnTo>
                <a:lnTo>
                  <a:pt x="20396" y="3952"/>
                </a:lnTo>
                <a:lnTo>
                  <a:pt x="2039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5" name="Google Shape;325;p27"/>
          <p:cNvSpPr/>
          <p:nvPr/>
        </p:nvSpPr>
        <p:spPr>
          <a:xfrm>
            <a:off x="0" y="0"/>
            <a:ext cx="427041" cy="244724"/>
          </a:xfrm>
          <a:custGeom>
            <a:rect b="b" l="l" r="r" t="t"/>
            <a:pathLst>
              <a:path extrusionOk="0" h="3982" w="20396">
                <a:moveTo>
                  <a:pt x="0" y="0"/>
                </a:moveTo>
                <a:lnTo>
                  <a:pt x="0" y="3982"/>
                </a:lnTo>
                <a:lnTo>
                  <a:pt x="20396" y="3982"/>
                </a:lnTo>
                <a:lnTo>
                  <a:pt x="2039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6" name="Google Shape;326;p27"/>
          <p:cNvSpPr/>
          <p:nvPr/>
        </p:nvSpPr>
        <p:spPr>
          <a:xfrm flipH="1" rot="5400000">
            <a:off x="7827951" y="2377001"/>
            <a:ext cx="444396" cy="890901"/>
          </a:xfrm>
          <a:custGeom>
            <a:rect b="b" l="l" r="r" t="t"/>
            <a:pathLst>
              <a:path extrusionOk="0" h="12676" w="6323">
                <a:moveTo>
                  <a:pt x="1" y="1"/>
                </a:moveTo>
                <a:lnTo>
                  <a:pt x="1" y="12676"/>
                </a:lnTo>
                <a:cubicBezTo>
                  <a:pt x="3496" y="12646"/>
                  <a:pt x="6323" y="9819"/>
                  <a:pt x="6323" y="6323"/>
                </a:cubicBezTo>
                <a:cubicBezTo>
                  <a:pt x="6323" y="2828"/>
                  <a:pt x="3496" y="1"/>
                  <a:pt x="1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" name="Google Shape;327;p27"/>
          <p:cNvSpPr/>
          <p:nvPr/>
        </p:nvSpPr>
        <p:spPr>
          <a:xfrm flipH="1" rot="10800000">
            <a:off x="8495601" y="2529939"/>
            <a:ext cx="444396" cy="890901"/>
          </a:xfrm>
          <a:custGeom>
            <a:rect b="b" l="l" r="r" t="t"/>
            <a:pathLst>
              <a:path extrusionOk="0" h="12676" w="6323">
                <a:moveTo>
                  <a:pt x="1" y="1"/>
                </a:moveTo>
                <a:lnTo>
                  <a:pt x="1" y="12676"/>
                </a:lnTo>
                <a:cubicBezTo>
                  <a:pt x="3496" y="12646"/>
                  <a:pt x="6323" y="9819"/>
                  <a:pt x="6323" y="6323"/>
                </a:cubicBezTo>
                <a:cubicBezTo>
                  <a:pt x="6323" y="2828"/>
                  <a:pt x="3496" y="1"/>
                  <a:pt x="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8" name="Google Shape;328;p27"/>
          <p:cNvSpPr txBox="1"/>
          <p:nvPr>
            <p:ph type="ctrTitle"/>
          </p:nvPr>
        </p:nvSpPr>
        <p:spPr>
          <a:xfrm>
            <a:off x="2839552" y="537500"/>
            <a:ext cx="3448800" cy="8037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b="1" sz="52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29" name="Google Shape;329;p27"/>
          <p:cNvSpPr txBox="1"/>
          <p:nvPr>
            <p:ph idx="1" type="subTitle"/>
          </p:nvPr>
        </p:nvSpPr>
        <p:spPr>
          <a:xfrm>
            <a:off x="2848450" y="1364750"/>
            <a:ext cx="3456000" cy="18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omfortaa Medium"/>
              <a:buNone/>
              <a:defRPr sz="1600">
                <a:solidFill>
                  <a:schemeClr val="accent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omfortaa Medium"/>
              <a:buNone/>
              <a:defRPr sz="1600">
                <a:solidFill>
                  <a:schemeClr val="accent1"/>
                </a:solidFill>
                <a:latin typeface="Comfortaa Medium"/>
                <a:ea typeface="Comfortaa Medium"/>
                <a:cs typeface="Comfortaa Medium"/>
                <a:sym typeface="Comfortaa Medium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omfortaa Medium"/>
              <a:buNone/>
              <a:defRPr sz="1600">
                <a:solidFill>
                  <a:schemeClr val="accent1"/>
                </a:solidFill>
                <a:latin typeface="Comfortaa Medium"/>
                <a:ea typeface="Comfortaa Medium"/>
                <a:cs typeface="Comfortaa Medium"/>
                <a:sym typeface="Comfortaa Medium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omfortaa Medium"/>
              <a:buNone/>
              <a:defRPr sz="1600">
                <a:solidFill>
                  <a:schemeClr val="accent1"/>
                </a:solidFill>
                <a:latin typeface="Comfortaa Medium"/>
                <a:ea typeface="Comfortaa Medium"/>
                <a:cs typeface="Comfortaa Medium"/>
                <a:sym typeface="Comfortaa Medium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omfortaa Medium"/>
              <a:buNone/>
              <a:defRPr sz="1600">
                <a:solidFill>
                  <a:schemeClr val="accent1"/>
                </a:solidFill>
                <a:latin typeface="Comfortaa Medium"/>
                <a:ea typeface="Comfortaa Medium"/>
                <a:cs typeface="Comfortaa Medium"/>
                <a:sym typeface="Comfortaa Medium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omfortaa Medium"/>
              <a:buNone/>
              <a:defRPr sz="1600">
                <a:solidFill>
                  <a:schemeClr val="accent1"/>
                </a:solidFill>
                <a:latin typeface="Comfortaa Medium"/>
                <a:ea typeface="Comfortaa Medium"/>
                <a:cs typeface="Comfortaa Medium"/>
                <a:sym typeface="Comfortaa Medium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omfortaa Medium"/>
              <a:buNone/>
              <a:defRPr sz="1600">
                <a:solidFill>
                  <a:schemeClr val="accent1"/>
                </a:solidFill>
                <a:latin typeface="Comfortaa Medium"/>
                <a:ea typeface="Comfortaa Medium"/>
                <a:cs typeface="Comfortaa Medium"/>
                <a:sym typeface="Comfortaa Medium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omfortaa Medium"/>
              <a:buNone/>
              <a:defRPr sz="1600">
                <a:solidFill>
                  <a:schemeClr val="accent1"/>
                </a:solidFill>
                <a:latin typeface="Comfortaa Medium"/>
                <a:ea typeface="Comfortaa Medium"/>
                <a:cs typeface="Comfortaa Medium"/>
                <a:sym typeface="Comfortaa Medium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omfortaa Medium"/>
              <a:buNone/>
              <a:defRPr sz="1600">
                <a:solidFill>
                  <a:schemeClr val="accent1"/>
                </a:solidFill>
                <a:latin typeface="Comfortaa Medium"/>
                <a:ea typeface="Comfortaa Medium"/>
                <a:cs typeface="Comfortaa Medium"/>
                <a:sym typeface="Comfortaa Medium"/>
              </a:defRPr>
            </a:lvl9pPr>
          </a:lstStyle>
          <a:p/>
        </p:txBody>
      </p:sp>
      <p:sp>
        <p:nvSpPr>
          <p:cNvPr id="330" name="Google Shape;330;p27"/>
          <p:cNvSpPr txBox="1"/>
          <p:nvPr/>
        </p:nvSpPr>
        <p:spPr>
          <a:xfrm>
            <a:off x="2847600" y="3250550"/>
            <a:ext cx="3448800" cy="102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CREDITS</a:t>
            </a:r>
            <a:r>
              <a:rPr lang="en" sz="12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: </a:t>
            </a:r>
            <a:endParaRPr sz="1200">
              <a:solidFill>
                <a:schemeClr val="dk1"/>
              </a:solidFill>
              <a:latin typeface="DM Sans"/>
              <a:ea typeface="DM Sans"/>
              <a:cs typeface="DM Sans"/>
              <a:sym typeface="DM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This presentation template was created </a:t>
            </a:r>
            <a:endParaRPr sz="1200">
              <a:solidFill>
                <a:schemeClr val="dk1"/>
              </a:solidFill>
              <a:latin typeface="DM Sans"/>
              <a:ea typeface="DM Sans"/>
              <a:cs typeface="DM Sans"/>
              <a:sym typeface="DM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by </a:t>
            </a:r>
            <a:r>
              <a:rPr b="1" lang="en" sz="1200">
                <a:solidFill>
                  <a:schemeClr val="dk1"/>
                </a:solidFill>
                <a:uFill>
                  <a:noFill/>
                </a:uFill>
                <a:latin typeface="DM Sans"/>
                <a:ea typeface="DM Sans"/>
                <a:cs typeface="DM Sans"/>
                <a:sym typeface="DM Sans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r>
              <a:rPr lang="en" sz="12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, including icons by </a:t>
            </a:r>
            <a:r>
              <a:rPr b="1" lang="en" sz="1200">
                <a:solidFill>
                  <a:schemeClr val="dk1"/>
                </a:solidFill>
                <a:uFill>
                  <a:noFill/>
                </a:uFill>
                <a:latin typeface="DM Sans"/>
                <a:ea typeface="DM Sans"/>
                <a:cs typeface="DM Sans"/>
                <a:sym typeface="DM San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Flaticon</a:t>
            </a:r>
            <a:r>
              <a:rPr lang="en" sz="12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, infographics &amp; images by </a:t>
            </a:r>
            <a:r>
              <a:rPr b="1" lang="en" sz="1200">
                <a:solidFill>
                  <a:schemeClr val="dk1"/>
                </a:solidFill>
                <a:uFill>
                  <a:noFill/>
                </a:uFill>
                <a:latin typeface="DM Sans"/>
                <a:ea typeface="DM Sans"/>
                <a:cs typeface="DM Sans"/>
                <a:sym typeface="DM San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Freepik</a:t>
            </a:r>
            <a:endParaRPr b="1" sz="1200">
              <a:solidFill>
                <a:schemeClr val="dk1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oogle Shape;35;p4"/>
          <p:cNvGrpSpPr/>
          <p:nvPr/>
        </p:nvGrpSpPr>
        <p:grpSpPr>
          <a:xfrm>
            <a:off x="7116475" y="4568875"/>
            <a:ext cx="1715148" cy="333147"/>
            <a:chOff x="6045725" y="615825"/>
            <a:chExt cx="1715148" cy="333147"/>
          </a:xfrm>
        </p:grpSpPr>
        <p:sp>
          <p:nvSpPr>
            <p:cNvPr id="36" name="Google Shape;36;p4"/>
            <p:cNvSpPr/>
            <p:nvPr/>
          </p:nvSpPr>
          <p:spPr>
            <a:xfrm>
              <a:off x="6045725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0" y="0"/>
                  </a:moveTo>
                  <a:lnTo>
                    <a:pt x="0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4"/>
            <p:cNvSpPr/>
            <p:nvPr/>
          </p:nvSpPr>
          <p:spPr>
            <a:xfrm>
              <a:off x="6737967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4"/>
            <p:cNvSpPr/>
            <p:nvPr/>
          </p:nvSpPr>
          <p:spPr>
            <a:xfrm>
              <a:off x="7427640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4"/>
          <p:cNvSpPr/>
          <p:nvPr/>
        </p:nvSpPr>
        <p:spPr>
          <a:xfrm>
            <a:off x="0" y="973240"/>
            <a:ext cx="427041" cy="244785"/>
          </a:xfrm>
          <a:custGeom>
            <a:rect b="b" l="l" r="r" t="t"/>
            <a:pathLst>
              <a:path extrusionOk="0" h="3983" w="20396">
                <a:moveTo>
                  <a:pt x="0" y="0"/>
                </a:moveTo>
                <a:lnTo>
                  <a:pt x="0" y="3982"/>
                </a:lnTo>
                <a:lnTo>
                  <a:pt x="20396" y="3982"/>
                </a:lnTo>
                <a:lnTo>
                  <a:pt x="2039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4"/>
          <p:cNvSpPr/>
          <p:nvPr/>
        </p:nvSpPr>
        <p:spPr>
          <a:xfrm>
            <a:off x="0" y="487542"/>
            <a:ext cx="427041" cy="242880"/>
          </a:xfrm>
          <a:custGeom>
            <a:rect b="b" l="l" r="r" t="t"/>
            <a:pathLst>
              <a:path extrusionOk="0" h="3952" w="20396">
                <a:moveTo>
                  <a:pt x="0" y="0"/>
                </a:moveTo>
                <a:lnTo>
                  <a:pt x="0" y="3952"/>
                </a:lnTo>
                <a:lnTo>
                  <a:pt x="20396" y="3952"/>
                </a:lnTo>
                <a:lnTo>
                  <a:pt x="2039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4"/>
          <p:cNvSpPr/>
          <p:nvPr/>
        </p:nvSpPr>
        <p:spPr>
          <a:xfrm>
            <a:off x="0" y="0"/>
            <a:ext cx="427041" cy="244724"/>
          </a:xfrm>
          <a:custGeom>
            <a:rect b="b" l="l" r="r" t="t"/>
            <a:pathLst>
              <a:path extrusionOk="0" h="3982" w="20396">
                <a:moveTo>
                  <a:pt x="0" y="0"/>
                </a:moveTo>
                <a:lnTo>
                  <a:pt x="0" y="3982"/>
                </a:lnTo>
                <a:lnTo>
                  <a:pt x="20396" y="3982"/>
                </a:lnTo>
                <a:lnTo>
                  <a:pt x="2039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4"/>
          <p:cNvSpPr/>
          <p:nvPr/>
        </p:nvSpPr>
        <p:spPr>
          <a:xfrm flipH="1" rot="5400000">
            <a:off x="7827951" y="2377001"/>
            <a:ext cx="444396" cy="890901"/>
          </a:xfrm>
          <a:custGeom>
            <a:rect b="b" l="l" r="r" t="t"/>
            <a:pathLst>
              <a:path extrusionOk="0" h="12676" w="6323">
                <a:moveTo>
                  <a:pt x="1" y="1"/>
                </a:moveTo>
                <a:lnTo>
                  <a:pt x="1" y="12676"/>
                </a:lnTo>
                <a:cubicBezTo>
                  <a:pt x="3496" y="12646"/>
                  <a:pt x="6323" y="9819"/>
                  <a:pt x="6323" y="6323"/>
                </a:cubicBezTo>
                <a:cubicBezTo>
                  <a:pt x="6323" y="2828"/>
                  <a:pt x="3496" y="1"/>
                  <a:pt x="1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Google Shape;43;p4"/>
          <p:cNvSpPr/>
          <p:nvPr/>
        </p:nvSpPr>
        <p:spPr>
          <a:xfrm flipH="1" rot="10800000">
            <a:off x="8495601" y="2529939"/>
            <a:ext cx="444396" cy="890901"/>
          </a:xfrm>
          <a:custGeom>
            <a:rect b="b" l="l" r="r" t="t"/>
            <a:pathLst>
              <a:path extrusionOk="0" h="12676" w="6323">
                <a:moveTo>
                  <a:pt x="1" y="1"/>
                </a:moveTo>
                <a:lnTo>
                  <a:pt x="1" y="12676"/>
                </a:lnTo>
                <a:cubicBezTo>
                  <a:pt x="3496" y="12646"/>
                  <a:pt x="6323" y="9819"/>
                  <a:pt x="6323" y="6323"/>
                </a:cubicBezTo>
                <a:cubicBezTo>
                  <a:pt x="6323" y="2828"/>
                  <a:pt x="3496" y="1"/>
                  <a:pt x="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4"/>
          <p:cNvSpPr txBox="1"/>
          <p:nvPr>
            <p:ph type="title"/>
          </p:nvPr>
        </p:nvSpPr>
        <p:spPr>
          <a:xfrm>
            <a:off x="711725" y="537500"/>
            <a:ext cx="7720500" cy="2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5" name="Google Shape;45;p4"/>
          <p:cNvSpPr txBox="1"/>
          <p:nvPr>
            <p:ph idx="1" type="body"/>
          </p:nvPr>
        </p:nvSpPr>
        <p:spPr>
          <a:xfrm>
            <a:off x="489275" y="637725"/>
            <a:ext cx="7245600" cy="205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Livvic"/>
              <a:buChar char="★"/>
              <a:defRPr sz="1400"/>
            </a:lvl1pPr>
            <a:lvl2pPr indent="-304800" lvl="1" marL="914400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200"/>
              <a:buFont typeface="Roboto Condensed"/>
              <a:buChar char="○"/>
              <a:defRPr/>
            </a:lvl2pPr>
            <a:lvl3pPr indent="-304800" lvl="2" marL="1371600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●"/>
              <a:defRPr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●"/>
              <a:defRPr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5"/>
          <p:cNvSpPr/>
          <p:nvPr/>
        </p:nvSpPr>
        <p:spPr>
          <a:xfrm>
            <a:off x="711650" y="537500"/>
            <a:ext cx="7720500" cy="4068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5"/>
          <p:cNvSpPr/>
          <p:nvPr/>
        </p:nvSpPr>
        <p:spPr>
          <a:xfrm>
            <a:off x="711725" y="537500"/>
            <a:ext cx="7425300" cy="8355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5"/>
          <p:cNvSpPr/>
          <p:nvPr/>
        </p:nvSpPr>
        <p:spPr>
          <a:xfrm>
            <a:off x="711725" y="537500"/>
            <a:ext cx="1051500" cy="1401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5"/>
          <p:cNvSpPr/>
          <p:nvPr/>
        </p:nvSpPr>
        <p:spPr>
          <a:xfrm rot="10800000">
            <a:off x="7627468" y="389823"/>
            <a:ext cx="983239" cy="983239"/>
          </a:xfrm>
          <a:custGeom>
            <a:rect b="b" l="l" r="r" t="t"/>
            <a:pathLst>
              <a:path extrusionOk="0" h="20062" w="20062">
                <a:moveTo>
                  <a:pt x="10031" y="1"/>
                </a:moveTo>
                <a:cubicBezTo>
                  <a:pt x="4499" y="1"/>
                  <a:pt x="0" y="4499"/>
                  <a:pt x="0" y="10031"/>
                </a:cubicBezTo>
                <a:cubicBezTo>
                  <a:pt x="0" y="15594"/>
                  <a:pt x="4499" y="20062"/>
                  <a:pt x="10031" y="20062"/>
                </a:cubicBezTo>
                <a:cubicBezTo>
                  <a:pt x="15563" y="20062"/>
                  <a:pt x="20061" y="15594"/>
                  <a:pt x="20061" y="10031"/>
                </a:cubicBezTo>
                <a:cubicBezTo>
                  <a:pt x="20061" y="4499"/>
                  <a:pt x="15563" y="1"/>
                  <a:pt x="1003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5"/>
          <p:cNvSpPr txBox="1"/>
          <p:nvPr>
            <p:ph type="title"/>
          </p:nvPr>
        </p:nvSpPr>
        <p:spPr>
          <a:xfrm>
            <a:off x="832825" y="839300"/>
            <a:ext cx="2686800" cy="315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1800"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2" name="Google Shape;52;p5"/>
          <p:cNvSpPr/>
          <p:nvPr/>
        </p:nvSpPr>
        <p:spPr>
          <a:xfrm>
            <a:off x="5734125" y="744625"/>
            <a:ext cx="1746300" cy="4173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3" name="Google Shape;53;p5"/>
          <p:cNvGrpSpPr/>
          <p:nvPr/>
        </p:nvGrpSpPr>
        <p:grpSpPr>
          <a:xfrm rot="-5400000">
            <a:off x="-456225" y="1228503"/>
            <a:ext cx="1715148" cy="333147"/>
            <a:chOff x="6045725" y="615825"/>
            <a:chExt cx="1715148" cy="333147"/>
          </a:xfrm>
        </p:grpSpPr>
        <p:sp>
          <p:nvSpPr>
            <p:cNvPr id="54" name="Google Shape;54;p5"/>
            <p:cNvSpPr/>
            <p:nvPr/>
          </p:nvSpPr>
          <p:spPr>
            <a:xfrm>
              <a:off x="6045725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0" y="0"/>
                  </a:moveTo>
                  <a:lnTo>
                    <a:pt x="0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5"/>
            <p:cNvSpPr/>
            <p:nvPr/>
          </p:nvSpPr>
          <p:spPr>
            <a:xfrm>
              <a:off x="6737967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5"/>
            <p:cNvSpPr/>
            <p:nvPr/>
          </p:nvSpPr>
          <p:spPr>
            <a:xfrm>
              <a:off x="7427640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5"/>
          <p:cNvSpPr/>
          <p:nvPr/>
        </p:nvSpPr>
        <p:spPr>
          <a:xfrm flipH="1" rot="-5400000">
            <a:off x="7857972" y="3857474"/>
            <a:ext cx="2034512" cy="537541"/>
          </a:xfrm>
          <a:custGeom>
            <a:rect b="b" l="l" r="r" t="t"/>
            <a:pathLst>
              <a:path extrusionOk="0" h="20214" w="76507">
                <a:moveTo>
                  <a:pt x="16992" y="0"/>
                </a:moveTo>
                <a:cubicBezTo>
                  <a:pt x="7600" y="0"/>
                  <a:pt x="1" y="7599"/>
                  <a:pt x="1" y="16991"/>
                </a:cubicBezTo>
                <a:lnTo>
                  <a:pt x="1" y="20213"/>
                </a:lnTo>
                <a:lnTo>
                  <a:pt x="76507" y="20213"/>
                </a:lnTo>
                <a:lnTo>
                  <a:pt x="76507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 txBox="1"/>
          <p:nvPr>
            <p:ph idx="1" type="body"/>
          </p:nvPr>
        </p:nvSpPr>
        <p:spPr>
          <a:xfrm>
            <a:off x="1902300" y="3814075"/>
            <a:ext cx="2295600" cy="75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>
                <a:solidFill>
                  <a:schemeClr val="dk1"/>
                </a:solidFill>
              </a:defRPr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9" name="Google Shape;59;p5"/>
          <p:cNvSpPr txBox="1"/>
          <p:nvPr>
            <p:ph idx="2" type="body"/>
          </p:nvPr>
        </p:nvSpPr>
        <p:spPr>
          <a:xfrm>
            <a:off x="4946075" y="3814075"/>
            <a:ext cx="2295600" cy="75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0">
                <a:solidFill>
                  <a:schemeClr val="dk1"/>
                </a:solidFill>
              </a:defRPr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0" name="Google Shape;60;p5"/>
          <p:cNvSpPr txBox="1"/>
          <p:nvPr>
            <p:ph idx="12" type="sldNum"/>
          </p:nvPr>
        </p:nvSpPr>
        <p:spPr>
          <a:xfrm>
            <a:off x="8179258" y="4363642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1" name="Google Shape;61;p5"/>
          <p:cNvSpPr txBox="1"/>
          <p:nvPr>
            <p:ph idx="3" type="title"/>
          </p:nvPr>
        </p:nvSpPr>
        <p:spPr>
          <a:xfrm>
            <a:off x="1957063" y="3552726"/>
            <a:ext cx="2186100" cy="26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17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DM Sans"/>
                <a:ea typeface="DM Sans"/>
                <a:cs typeface="DM Sans"/>
                <a:sym typeface="DM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DM Sans"/>
                <a:ea typeface="DM Sans"/>
                <a:cs typeface="DM Sans"/>
                <a:sym typeface="DM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DM Sans"/>
                <a:ea typeface="DM Sans"/>
                <a:cs typeface="DM Sans"/>
                <a:sym typeface="DM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DM Sans"/>
                <a:ea typeface="DM Sans"/>
                <a:cs typeface="DM Sans"/>
                <a:sym typeface="DM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DM Sans"/>
                <a:ea typeface="DM Sans"/>
                <a:cs typeface="DM Sans"/>
                <a:sym typeface="DM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DM Sans"/>
                <a:ea typeface="DM Sans"/>
                <a:cs typeface="DM Sans"/>
                <a:sym typeface="DM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DM Sans"/>
                <a:ea typeface="DM Sans"/>
                <a:cs typeface="DM Sans"/>
                <a:sym typeface="DM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62" name="Google Shape;62;p5"/>
          <p:cNvSpPr txBox="1"/>
          <p:nvPr>
            <p:ph idx="4" type="title"/>
          </p:nvPr>
        </p:nvSpPr>
        <p:spPr>
          <a:xfrm>
            <a:off x="5000838" y="3552726"/>
            <a:ext cx="2186100" cy="261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17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DM Sans"/>
                <a:ea typeface="DM Sans"/>
                <a:cs typeface="DM Sans"/>
                <a:sym typeface="DM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DM Sans"/>
                <a:ea typeface="DM Sans"/>
                <a:cs typeface="DM Sans"/>
                <a:sym typeface="DM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DM Sans"/>
                <a:ea typeface="DM Sans"/>
                <a:cs typeface="DM Sans"/>
                <a:sym typeface="DM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DM Sans"/>
                <a:ea typeface="DM Sans"/>
                <a:cs typeface="DM Sans"/>
                <a:sym typeface="DM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DM Sans"/>
                <a:ea typeface="DM Sans"/>
                <a:cs typeface="DM Sans"/>
                <a:sym typeface="DM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DM Sans"/>
                <a:ea typeface="DM Sans"/>
                <a:cs typeface="DM Sans"/>
                <a:sym typeface="DM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DM Sans"/>
                <a:ea typeface="DM Sans"/>
                <a:cs typeface="DM Sans"/>
                <a:sym typeface="DM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6"/>
          <p:cNvSpPr/>
          <p:nvPr/>
        </p:nvSpPr>
        <p:spPr>
          <a:xfrm>
            <a:off x="0" y="4898715"/>
            <a:ext cx="427041" cy="244785"/>
          </a:xfrm>
          <a:custGeom>
            <a:rect b="b" l="l" r="r" t="t"/>
            <a:pathLst>
              <a:path extrusionOk="0" h="3983" w="20396">
                <a:moveTo>
                  <a:pt x="0" y="0"/>
                </a:moveTo>
                <a:lnTo>
                  <a:pt x="0" y="3982"/>
                </a:lnTo>
                <a:lnTo>
                  <a:pt x="20396" y="3982"/>
                </a:lnTo>
                <a:lnTo>
                  <a:pt x="2039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6"/>
          <p:cNvSpPr/>
          <p:nvPr/>
        </p:nvSpPr>
        <p:spPr>
          <a:xfrm>
            <a:off x="0" y="4413017"/>
            <a:ext cx="427041" cy="242880"/>
          </a:xfrm>
          <a:custGeom>
            <a:rect b="b" l="l" r="r" t="t"/>
            <a:pathLst>
              <a:path extrusionOk="0" h="3952" w="20396">
                <a:moveTo>
                  <a:pt x="0" y="0"/>
                </a:moveTo>
                <a:lnTo>
                  <a:pt x="0" y="3952"/>
                </a:lnTo>
                <a:lnTo>
                  <a:pt x="20396" y="3952"/>
                </a:lnTo>
                <a:lnTo>
                  <a:pt x="2039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0" y="3925475"/>
            <a:ext cx="427041" cy="244724"/>
          </a:xfrm>
          <a:custGeom>
            <a:rect b="b" l="l" r="r" t="t"/>
            <a:pathLst>
              <a:path extrusionOk="0" h="3982" w="20396">
                <a:moveTo>
                  <a:pt x="0" y="0"/>
                </a:moveTo>
                <a:lnTo>
                  <a:pt x="0" y="3982"/>
                </a:lnTo>
                <a:lnTo>
                  <a:pt x="20396" y="3982"/>
                </a:lnTo>
                <a:lnTo>
                  <a:pt x="2039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 rot="5400000">
            <a:off x="96025" y="198475"/>
            <a:ext cx="615703" cy="615703"/>
          </a:xfrm>
          <a:custGeom>
            <a:rect b="b" l="l" r="r" t="t"/>
            <a:pathLst>
              <a:path extrusionOk="0" h="20062" w="20062">
                <a:moveTo>
                  <a:pt x="10031" y="1"/>
                </a:moveTo>
                <a:cubicBezTo>
                  <a:pt x="4499" y="1"/>
                  <a:pt x="0" y="4499"/>
                  <a:pt x="0" y="10031"/>
                </a:cubicBezTo>
                <a:cubicBezTo>
                  <a:pt x="0" y="15594"/>
                  <a:pt x="4499" y="20062"/>
                  <a:pt x="10031" y="20062"/>
                </a:cubicBezTo>
                <a:cubicBezTo>
                  <a:pt x="15563" y="20062"/>
                  <a:pt x="20061" y="15594"/>
                  <a:pt x="20061" y="10031"/>
                </a:cubicBezTo>
                <a:cubicBezTo>
                  <a:pt x="20061" y="4499"/>
                  <a:pt x="15563" y="1"/>
                  <a:pt x="10031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/>
          <p:nvPr/>
        </p:nvSpPr>
        <p:spPr>
          <a:xfrm rot="5400000">
            <a:off x="306385" y="408820"/>
            <a:ext cx="194053" cy="389026"/>
          </a:xfrm>
          <a:custGeom>
            <a:rect b="b" l="l" r="r" t="t"/>
            <a:pathLst>
              <a:path extrusionOk="0" h="12676" w="6323">
                <a:moveTo>
                  <a:pt x="1" y="1"/>
                </a:moveTo>
                <a:lnTo>
                  <a:pt x="1" y="12676"/>
                </a:lnTo>
                <a:cubicBezTo>
                  <a:pt x="3496" y="12646"/>
                  <a:pt x="6323" y="9819"/>
                  <a:pt x="6323" y="6323"/>
                </a:cubicBezTo>
                <a:cubicBezTo>
                  <a:pt x="6323" y="2828"/>
                  <a:pt x="3496" y="1"/>
                  <a:pt x="1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9" name="Google Shape;69;p6"/>
          <p:cNvGrpSpPr/>
          <p:nvPr/>
        </p:nvGrpSpPr>
        <p:grpSpPr>
          <a:xfrm>
            <a:off x="7103800" y="537500"/>
            <a:ext cx="1715148" cy="333147"/>
            <a:chOff x="6045725" y="615825"/>
            <a:chExt cx="1715148" cy="333147"/>
          </a:xfrm>
        </p:grpSpPr>
        <p:sp>
          <p:nvSpPr>
            <p:cNvPr id="70" name="Google Shape;70;p6"/>
            <p:cNvSpPr/>
            <p:nvPr/>
          </p:nvSpPr>
          <p:spPr>
            <a:xfrm>
              <a:off x="6045725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0" y="0"/>
                  </a:moveTo>
                  <a:lnTo>
                    <a:pt x="0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6"/>
            <p:cNvSpPr/>
            <p:nvPr/>
          </p:nvSpPr>
          <p:spPr>
            <a:xfrm>
              <a:off x="6737967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6"/>
            <p:cNvSpPr/>
            <p:nvPr/>
          </p:nvSpPr>
          <p:spPr>
            <a:xfrm>
              <a:off x="7427640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3" name="Google Shape;73;p6"/>
          <p:cNvSpPr txBox="1"/>
          <p:nvPr>
            <p:ph type="title"/>
          </p:nvPr>
        </p:nvSpPr>
        <p:spPr>
          <a:xfrm>
            <a:off x="711725" y="537500"/>
            <a:ext cx="7720500" cy="2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7"/>
          <p:cNvSpPr/>
          <p:nvPr/>
        </p:nvSpPr>
        <p:spPr>
          <a:xfrm>
            <a:off x="711650" y="537500"/>
            <a:ext cx="7720500" cy="4248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7"/>
          <p:cNvSpPr/>
          <p:nvPr/>
        </p:nvSpPr>
        <p:spPr>
          <a:xfrm>
            <a:off x="711725" y="537500"/>
            <a:ext cx="7425300" cy="8355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7"/>
          <p:cNvSpPr/>
          <p:nvPr/>
        </p:nvSpPr>
        <p:spPr>
          <a:xfrm>
            <a:off x="711725" y="537500"/>
            <a:ext cx="1051500" cy="140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7"/>
          <p:cNvSpPr/>
          <p:nvPr/>
        </p:nvSpPr>
        <p:spPr>
          <a:xfrm rot="10800000">
            <a:off x="7627468" y="389823"/>
            <a:ext cx="983239" cy="983239"/>
          </a:xfrm>
          <a:custGeom>
            <a:rect b="b" l="l" r="r" t="t"/>
            <a:pathLst>
              <a:path extrusionOk="0" h="20062" w="20062">
                <a:moveTo>
                  <a:pt x="10031" y="1"/>
                </a:moveTo>
                <a:cubicBezTo>
                  <a:pt x="4499" y="1"/>
                  <a:pt x="0" y="4499"/>
                  <a:pt x="0" y="10031"/>
                </a:cubicBezTo>
                <a:cubicBezTo>
                  <a:pt x="0" y="15594"/>
                  <a:pt x="4499" y="20062"/>
                  <a:pt x="10031" y="20062"/>
                </a:cubicBezTo>
                <a:cubicBezTo>
                  <a:pt x="15563" y="20062"/>
                  <a:pt x="20061" y="15594"/>
                  <a:pt x="20061" y="10031"/>
                </a:cubicBezTo>
                <a:cubicBezTo>
                  <a:pt x="20061" y="4499"/>
                  <a:pt x="15563" y="1"/>
                  <a:pt x="1003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7"/>
          <p:cNvSpPr txBox="1"/>
          <p:nvPr>
            <p:ph type="title"/>
          </p:nvPr>
        </p:nvSpPr>
        <p:spPr>
          <a:xfrm>
            <a:off x="832825" y="839300"/>
            <a:ext cx="2686800" cy="315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1800">
                <a:latin typeface="DM Sans"/>
                <a:ea typeface="DM Sans"/>
                <a:cs typeface="DM Sans"/>
                <a:sym typeface="DM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80" name="Google Shape;80;p7"/>
          <p:cNvSpPr txBox="1"/>
          <p:nvPr>
            <p:ph idx="1" type="body"/>
          </p:nvPr>
        </p:nvSpPr>
        <p:spPr>
          <a:xfrm>
            <a:off x="1138575" y="2048050"/>
            <a:ext cx="6720000" cy="205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04800" lvl="0" marL="45720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Char char="●"/>
              <a:defRPr sz="16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1" name="Google Shape;81;p7"/>
          <p:cNvSpPr/>
          <p:nvPr/>
        </p:nvSpPr>
        <p:spPr>
          <a:xfrm>
            <a:off x="5734125" y="744625"/>
            <a:ext cx="1746300" cy="4173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2" name="Google Shape;82;p7"/>
          <p:cNvGrpSpPr/>
          <p:nvPr/>
        </p:nvGrpSpPr>
        <p:grpSpPr>
          <a:xfrm rot="-5400000">
            <a:off x="-456225" y="1228503"/>
            <a:ext cx="1715148" cy="333147"/>
            <a:chOff x="6045725" y="615825"/>
            <a:chExt cx="1715148" cy="333147"/>
          </a:xfrm>
        </p:grpSpPr>
        <p:sp>
          <p:nvSpPr>
            <p:cNvPr id="83" name="Google Shape;83;p7"/>
            <p:cNvSpPr/>
            <p:nvPr/>
          </p:nvSpPr>
          <p:spPr>
            <a:xfrm>
              <a:off x="6045725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0" y="0"/>
                  </a:moveTo>
                  <a:lnTo>
                    <a:pt x="0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7"/>
            <p:cNvSpPr/>
            <p:nvPr/>
          </p:nvSpPr>
          <p:spPr>
            <a:xfrm>
              <a:off x="6737967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7"/>
            <p:cNvSpPr/>
            <p:nvPr/>
          </p:nvSpPr>
          <p:spPr>
            <a:xfrm>
              <a:off x="7427640" y="615825"/>
              <a:ext cx="333233" cy="333147"/>
            </a:xfrm>
            <a:custGeom>
              <a:rect b="b" l="l" r="r" t="t"/>
              <a:pathLst>
                <a:path extrusionOk="0" h="3891" w="3892">
                  <a:moveTo>
                    <a:pt x="1" y="0"/>
                  </a:moveTo>
                  <a:lnTo>
                    <a:pt x="1" y="3891"/>
                  </a:lnTo>
                  <a:lnTo>
                    <a:pt x="3891" y="3891"/>
                  </a:lnTo>
                  <a:lnTo>
                    <a:pt x="389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6" name="Google Shape;86;p7"/>
          <p:cNvSpPr/>
          <p:nvPr/>
        </p:nvSpPr>
        <p:spPr>
          <a:xfrm flipH="1" rot="-5400000">
            <a:off x="7857972" y="3857474"/>
            <a:ext cx="2034512" cy="537541"/>
          </a:xfrm>
          <a:custGeom>
            <a:rect b="b" l="l" r="r" t="t"/>
            <a:pathLst>
              <a:path extrusionOk="0" h="20214" w="76507">
                <a:moveTo>
                  <a:pt x="16992" y="0"/>
                </a:moveTo>
                <a:cubicBezTo>
                  <a:pt x="7600" y="0"/>
                  <a:pt x="1" y="7599"/>
                  <a:pt x="1" y="16991"/>
                </a:cubicBezTo>
                <a:lnTo>
                  <a:pt x="1" y="20213"/>
                </a:lnTo>
                <a:lnTo>
                  <a:pt x="76507" y="20213"/>
                </a:lnTo>
                <a:lnTo>
                  <a:pt x="7650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8"/>
          <p:cNvSpPr/>
          <p:nvPr/>
        </p:nvSpPr>
        <p:spPr>
          <a:xfrm>
            <a:off x="711650" y="537500"/>
            <a:ext cx="7720500" cy="4068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8"/>
          <p:cNvSpPr/>
          <p:nvPr/>
        </p:nvSpPr>
        <p:spPr>
          <a:xfrm>
            <a:off x="711725" y="537500"/>
            <a:ext cx="7425300" cy="8355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8"/>
          <p:cNvSpPr/>
          <p:nvPr/>
        </p:nvSpPr>
        <p:spPr>
          <a:xfrm>
            <a:off x="5734125" y="744625"/>
            <a:ext cx="1746300" cy="4173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8"/>
          <p:cNvSpPr/>
          <p:nvPr/>
        </p:nvSpPr>
        <p:spPr>
          <a:xfrm>
            <a:off x="711725" y="537500"/>
            <a:ext cx="1051500" cy="140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8"/>
          <p:cNvSpPr/>
          <p:nvPr/>
        </p:nvSpPr>
        <p:spPr>
          <a:xfrm rot="10800000">
            <a:off x="7627468" y="389823"/>
            <a:ext cx="983239" cy="983239"/>
          </a:xfrm>
          <a:custGeom>
            <a:rect b="b" l="l" r="r" t="t"/>
            <a:pathLst>
              <a:path extrusionOk="0" h="20062" w="20062">
                <a:moveTo>
                  <a:pt x="10031" y="1"/>
                </a:moveTo>
                <a:cubicBezTo>
                  <a:pt x="4499" y="1"/>
                  <a:pt x="0" y="4499"/>
                  <a:pt x="0" y="10031"/>
                </a:cubicBezTo>
                <a:cubicBezTo>
                  <a:pt x="0" y="15594"/>
                  <a:pt x="4499" y="20062"/>
                  <a:pt x="10031" y="20062"/>
                </a:cubicBezTo>
                <a:cubicBezTo>
                  <a:pt x="15563" y="20062"/>
                  <a:pt x="20061" y="15594"/>
                  <a:pt x="20061" y="10031"/>
                </a:cubicBezTo>
                <a:cubicBezTo>
                  <a:pt x="20061" y="4499"/>
                  <a:pt x="15563" y="1"/>
                  <a:pt x="1003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8"/>
          <p:cNvSpPr txBox="1"/>
          <p:nvPr>
            <p:ph type="title"/>
          </p:nvPr>
        </p:nvSpPr>
        <p:spPr>
          <a:xfrm>
            <a:off x="832825" y="839300"/>
            <a:ext cx="2686800" cy="315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1800"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grpSp>
        <p:nvGrpSpPr>
          <p:cNvPr id="94" name="Google Shape;94;p8"/>
          <p:cNvGrpSpPr/>
          <p:nvPr/>
        </p:nvGrpSpPr>
        <p:grpSpPr>
          <a:xfrm>
            <a:off x="7705109" y="4023625"/>
            <a:ext cx="827959" cy="827959"/>
            <a:chOff x="7705109" y="4023625"/>
            <a:chExt cx="827959" cy="827959"/>
          </a:xfrm>
        </p:grpSpPr>
        <p:sp>
          <p:nvSpPr>
            <p:cNvPr id="95" name="Google Shape;95;p8"/>
            <p:cNvSpPr/>
            <p:nvPr/>
          </p:nvSpPr>
          <p:spPr>
            <a:xfrm rot="5400000">
              <a:off x="7705109" y="4023625"/>
              <a:ext cx="827959" cy="827959"/>
            </a:xfrm>
            <a:custGeom>
              <a:rect b="b" l="l" r="r" t="t"/>
              <a:pathLst>
                <a:path extrusionOk="0" h="20062" w="20062">
                  <a:moveTo>
                    <a:pt x="10031" y="1"/>
                  </a:moveTo>
                  <a:cubicBezTo>
                    <a:pt x="4499" y="1"/>
                    <a:pt x="0" y="4499"/>
                    <a:pt x="0" y="10031"/>
                  </a:cubicBezTo>
                  <a:cubicBezTo>
                    <a:pt x="0" y="15594"/>
                    <a:pt x="4499" y="20062"/>
                    <a:pt x="10031" y="20062"/>
                  </a:cubicBezTo>
                  <a:cubicBezTo>
                    <a:pt x="15563" y="20062"/>
                    <a:pt x="20061" y="15594"/>
                    <a:pt x="20061" y="10031"/>
                  </a:cubicBezTo>
                  <a:cubicBezTo>
                    <a:pt x="20061" y="4499"/>
                    <a:pt x="15563" y="1"/>
                    <a:pt x="1003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8"/>
            <p:cNvSpPr/>
            <p:nvPr/>
          </p:nvSpPr>
          <p:spPr>
            <a:xfrm rot="5400000">
              <a:off x="7987984" y="4306483"/>
              <a:ext cx="260950" cy="523139"/>
            </a:xfrm>
            <a:custGeom>
              <a:rect b="b" l="l" r="r" t="t"/>
              <a:pathLst>
                <a:path extrusionOk="0" h="12676" w="6323">
                  <a:moveTo>
                    <a:pt x="1" y="1"/>
                  </a:moveTo>
                  <a:lnTo>
                    <a:pt x="1" y="12676"/>
                  </a:lnTo>
                  <a:cubicBezTo>
                    <a:pt x="3496" y="12646"/>
                    <a:pt x="6323" y="9819"/>
                    <a:pt x="6323" y="6323"/>
                  </a:cubicBezTo>
                  <a:cubicBezTo>
                    <a:pt x="6323" y="2828"/>
                    <a:pt x="3496" y="1"/>
                    <a:pt x="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7" name="Google Shape;97;p8"/>
          <p:cNvSpPr/>
          <p:nvPr/>
        </p:nvSpPr>
        <p:spPr>
          <a:xfrm flipH="1" rot="5400000">
            <a:off x="-748478" y="748474"/>
            <a:ext cx="2034512" cy="537541"/>
          </a:xfrm>
          <a:custGeom>
            <a:rect b="b" l="l" r="r" t="t"/>
            <a:pathLst>
              <a:path extrusionOk="0" h="20214" w="76507">
                <a:moveTo>
                  <a:pt x="16992" y="0"/>
                </a:moveTo>
                <a:cubicBezTo>
                  <a:pt x="7600" y="0"/>
                  <a:pt x="1" y="7599"/>
                  <a:pt x="1" y="16991"/>
                </a:cubicBezTo>
                <a:lnTo>
                  <a:pt x="1" y="20213"/>
                </a:lnTo>
                <a:lnTo>
                  <a:pt x="76507" y="20213"/>
                </a:lnTo>
                <a:lnTo>
                  <a:pt x="7650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8"/>
          <p:cNvSpPr txBox="1"/>
          <p:nvPr>
            <p:ph idx="2" type="title"/>
          </p:nvPr>
        </p:nvSpPr>
        <p:spPr>
          <a:xfrm>
            <a:off x="1063200" y="2072525"/>
            <a:ext cx="7017600" cy="1253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6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9"/>
          <p:cNvSpPr/>
          <p:nvPr/>
        </p:nvSpPr>
        <p:spPr>
          <a:xfrm rot="-5400000">
            <a:off x="2170076" y="424735"/>
            <a:ext cx="1055595" cy="206130"/>
          </a:xfrm>
          <a:custGeom>
            <a:rect b="b" l="l" r="r" t="t"/>
            <a:pathLst>
              <a:path extrusionOk="0" h="3983" w="20396">
                <a:moveTo>
                  <a:pt x="0" y="0"/>
                </a:moveTo>
                <a:lnTo>
                  <a:pt x="0" y="3982"/>
                </a:lnTo>
                <a:lnTo>
                  <a:pt x="20396" y="3982"/>
                </a:lnTo>
                <a:lnTo>
                  <a:pt x="20396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9"/>
          <p:cNvSpPr/>
          <p:nvPr/>
        </p:nvSpPr>
        <p:spPr>
          <a:xfrm rot="-5400000">
            <a:off x="1760274" y="425537"/>
            <a:ext cx="1055595" cy="204526"/>
          </a:xfrm>
          <a:custGeom>
            <a:rect b="b" l="l" r="r" t="t"/>
            <a:pathLst>
              <a:path extrusionOk="0" h="3952" w="20396">
                <a:moveTo>
                  <a:pt x="0" y="0"/>
                </a:moveTo>
                <a:lnTo>
                  <a:pt x="0" y="3952"/>
                </a:lnTo>
                <a:lnTo>
                  <a:pt x="20396" y="3952"/>
                </a:lnTo>
                <a:lnTo>
                  <a:pt x="20396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9"/>
          <p:cNvSpPr/>
          <p:nvPr/>
        </p:nvSpPr>
        <p:spPr>
          <a:xfrm rot="-5400000">
            <a:off x="1350498" y="424761"/>
            <a:ext cx="1055595" cy="206078"/>
          </a:xfrm>
          <a:custGeom>
            <a:rect b="b" l="l" r="r" t="t"/>
            <a:pathLst>
              <a:path extrusionOk="0" h="3982" w="20396">
                <a:moveTo>
                  <a:pt x="0" y="0"/>
                </a:moveTo>
                <a:lnTo>
                  <a:pt x="0" y="3982"/>
                </a:lnTo>
                <a:lnTo>
                  <a:pt x="20396" y="3982"/>
                </a:lnTo>
                <a:lnTo>
                  <a:pt x="20396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9"/>
          <p:cNvSpPr/>
          <p:nvPr/>
        </p:nvSpPr>
        <p:spPr>
          <a:xfrm>
            <a:off x="4569825" y="529000"/>
            <a:ext cx="3879600" cy="4041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9"/>
          <p:cNvSpPr txBox="1"/>
          <p:nvPr>
            <p:ph type="title"/>
          </p:nvPr>
        </p:nvSpPr>
        <p:spPr>
          <a:xfrm>
            <a:off x="265500" y="1684750"/>
            <a:ext cx="4045200" cy="163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05" name="Google Shape;105;p9"/>
          <p:cNvSpPr txBox="1"/>
          <p:nvPr>
            <p:ph idx="1" type="subTitle"/>
          </p:nvPr>
        </p:nvSpPr>
        <p:spPr>
          <a:xfrm>
            <a:off x="265500" y="3316400"/>
            <a:ext cx="4045200" cy="52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06" name="Google Shape;106;p9"/>
          <p:cNvSpPr txBox="1"/>
          <p:nvPr>
            <p:ph idx="2" type="body"/>
          </p:nvPr>
        </p:nvSpPr>
        <p:spPr>
          <a:xfrm>
            <a:off x="4680350" y="843450"/>
            <a:ext cx="3620100" cy="357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estrial"/>
              <a:buChar char="●"/>
              <a:defRPr sz="1600"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estrial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estrial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estrial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estrial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estrial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estrial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estrial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Questrial"/>
              <a:buChar char="■"/>
              <a:defRPr/>
            </a:lvl9pPr>
          </a:lstStyle>
          <a:p/>
        </p:txBody>
      </p:sp>
      <p:sp>
        <p:nvSpPr>
          <p:cNvPr id="107" name="Google Shape;107;p9"/>
          <p:cNvSpPr/>
          <p:nvPr/>
        </p:nvSpPr>
        <p:spPr>
          <a:xfrm flipH="1">
            <a:off x="-3" y="4605949"/>
            <a:ext cx="2034512" cy="537541"/>
          </a:xfrm>
          <a:custGeom>
            <a:rect b="b" l="l" r="r" t="t"/>
            <a:pathLst>
              <a:path extrusionOk="0" h="20214" w="76507">
                <a:moveTo>
                  <a:pt x="16992" y="0"/>
                </a:moveTo>
                <a:cubicBezTo>
                  <a:pt x="7600" y="0"/>
                  <a:pt x="1" y="7599"/>
                  <a:pt x="1" y="16991"/>
                </a:cubicBezTo>
                <a:lnTo>
                  <a:pt x="1" y="20213"/>
                </a:lnTo>
                <a:lnTo>
                  <a:pt x="76507" y="20213"/>
                </a:lnTo>
                <a:lnTo>
                  <a:pt x="76507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9"/>
          <p:cNvSpPr/>
          <p:nvPr/>
        </p:nvSpPr>
        <p:spPr>
          <a:xfrm rot="5400000">
            <a:off x="4310700" y="4244650"/>
            <a:ext cx="615703" cy="615703"/>
          </a:xfrm>
          <a:custGeom>
            <a:rect b="b" l="l" r="r" t="t"/>
            <a:pathLst>
              <a:path extrusionOk="0" h="20062" w="20062">
                <a:moveTo>
                  <a:pt x="10031" y="1"/>
                </a:moveTo>
                <a:cubicBezTo>
                  <a:pt x="4499" y="1"/>
                  <a:pt x="0" y="4499"/>
                  <a:pt x="0" y="10031"/>
                </a:cubicBezTo>
                <a:cubicBezTo>
                  <a:pt x="0" y="15594"/>
                  <a:pt x="4499" y="20062"/>
                  <a:pt x="10031" y="20062"/>
                </a:cubicBezTo>
                <a:cubicBezTo>
                  <a:pt x="15563" y="20062"/>
                  <a:pt x="20061" y="15594"/>
                  <a:pt x="20061" y="10031"/>
                </a:cubicBezTo>
                <a:cubicBezTo>
                  <a:pt x="20061" y="4499"/>
                  <a:pt x="15563" y="1"/>
                  <a:pt x="1003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9"/>
          <p:cNvSpPr/>
          <p:nvPr/>
        </p:nvSpPr>
        <p:spPr>
          <a:xfrm rot="5400000">
            <a:off x="4521523" y="4459963"/>
            <a:ext cx="194053" cy="389026"/>
          </a:xfrm>
          <a:custGeom>
            <a:rect b="b" l="l" r="r" t="t"/>
            <a:pathLst>
              <a:path extrusionOk="0" h="12676" w="6323">
                <a:moveTo>
                  <a:pt x="1" y="1"/>
                </a:moveTo>
                <a:lnTo>
                  <a:pt x="1" y="12676"/>
                </a:lnTo>
                <a:cubicBezTo>
                  <a:pt x="3496" y="12646"/>
                  <a:pt x="6323" y="9819"/>
                  <a:pt x="6323" y="6323"/>
                </a:cubicBezTo>
                <a:cubicBezTo>
                  <a:pt x="6323" y="2828"/>
                  <a:pt x="3496" y="1"/>
                  <a:pt x="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0"/>
          <p:cNvSpPr/>
          <p:nvPr/>
        </p:nvSpPr>
        <p:spPr>
          <a:xfrm>
            <a:off x="5734125" y="744625"/>
            <a:ext cx="1746300" cy="41730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0"/>
          <p:cNvSpPr/>
          <p:nvPr/>
        </p:nvSpPr>
        <p:spPr>
          <a:xfrm rot="10800000">
            <a:off x="7627468" y="389823"/>
            <a:ext cx="983239" cy="983239"/>
          </a:xfrm>
          <a:custGeom>
            <a:rect b="b" l="l" r="r" t="t"/>
            <a:pathLst>
              <a:path extrusionOk="0" h="20062" w="20062">
                <a:moveTo>
                  <a:pt x="10031" y="1"/>
                </a:moveTo>
                <a:cubicBezTo>
                  <a:pt x="4499" y="1"/>
                  <a:pt x="0" y="4499"/>
                  <a:pt x="0" y="10031"/>
                </a:cubicBezTo>
                <a:cubicBezTo>
                  <a:pt x="0" y="15594"/>
                  <a:pt x="4499" y="20062"/>
                  <a:pt x="10031" y="20062"/>
                </a:cubicBezTo>
                <a:cubicBezTo>
                  <a:pt x="15563" y="20062"/>
                  <a:pt x="20061" y="15594"/>
                  <a:pt x="20061" y="10031"/>
                </a:cubicBezTo>
                <a:cubicBezTo>
                  <a:pt x="20061" y="4499"/>
                  <a:pt x="15563" y="1"/>
                  <a:pt x="10031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0"/>
          <p:cNvSpPr txBox="1"/>
          <p:nvPr>
            <p:ph type="title"/>
          </p:nvPr>
        </p:nvSpPr>
        <p:spPr>
          <a:xfrm>
            <a:off x="832825" y="839300"/>
            <a:ext cx="2686800" cy="315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1800">
                <a:latin typeface="DM Sans"/>
                <a:ea typeface="DM Sans"/>
                <a:cs typeface="DM Sans"/>
                <a:sym typeface="DM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14" name="Google Shape;114;p10"/>
          <p:cNvSpPr/>
          <p:nvPr/>
        </p:nvSpPr>
        <p:spPr>
          <a:xfrm flipH="1" rot="5400000">
            <a:off x="243719" y="4414643"/>
            <a:ext cx="485148" cy="972566"/>
          </a:xfrm>
          <a:custGeom>
            <a:rect b="b" l="l" r="r" t="t"/>
            <a:pathLst>
              <a:path extrusionOk="0" h="12676" w="6323">
                <a:moveTo>
                  <a:pt x="1" y="1"/>
                </a:moveTo>
                <a:lnTo>
                  <a:pt x="1" y="12676"/>
                </a:lnTo>
                <a:cubicBezTo>
                  <a:pt x="3496" y="12646"/>
                  <a:pt x="6323" y="9819"/>
                  <a:pt x="6323" y="6323"/>
                </a:cubicBezTo>
                <a:cubicBezTo>
                  <a:pt x="6323" y="2828"/>
                  <a:pt x="3496" y="1"/>
                  <a:pt x="1" y="1"/>
                </a:cubicBezTo>
                <a:close/>
              </a:path>
            </a:pathLst>
          </a:custGeom>
          <a:solidFill>
            <a:srgbClr val="F1C23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0"/>
          <p:cNvSpPr/>
          <p:nvPr/>
        </p:nvSpPr>
        <p:spPr>
          <a:xfrm rot="10800000">
            <a:off x="8720338" y="2140100"/>
            <a:ext cx="427041" cy="244785"/>
          </a:xfrm>
          <a:custGeom>
            <a:rect b="b" l="l" r="r" t="t"/>
            <a:pathLst>
              <a:path extrusionOk="0" h="3983" w="20396">
                <a:moveTo>
                  <a:pt x="0" y="0"/>
                </a:moveTo>
                <a:lnTo>
                  <a:pt x="0" y="3982"/>
                </a:lnTo>
                <a:lnTo>
                  <a:pt x="20396" y="3982"/>
                </a:lnTo>
                <a:lnTo>
                  <a:pt x="20396" y="0"/>
                </a:lnTo>
                <a:close/>
              </a:path>
            </a:pathLst>
          </a:custGeom>
          <a:solidFill>
            <a:srgbClr val="FFE5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0"/>
          <p:cNvSpPr/>
          <p:nvPr/>
        </p:nvSpPr>
        <p:spPr>
          <a:xfrm rot="10800000">
            <a:off x="8720338" y="2627703"/>
            <a:ext cx="427041" cy="242880"/>
          </a:xfrm>
          <a:custGeom>
            <a:rect b="b" l="l" r="r" t="t"/>
            <a:pathLst>
              <a:path extrusionOk="0" h="3952" w="20396">
                <a:moveTo>
                  <a:pt x="0" y="0"/>
                </a:moveTo>
                <a:lnTo>
                  <a:pt x="0" y="3952"/>
                </a:lnTo>
                <a:lnTo>
                  <a:pt x="20396" y="3952"/>
                </a:lnTo>
                <a:lnTo>
                  <a:pt x="20396" y="0"/>
                </a:lnTo>
                <a:close/>
              </a:path>
            </a:pathLst>
          </a:custGeom>
          <a:solidFill>
            <a:srgbClr val="FFE5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0"/>
          <p:cNvSpPr/>
          <p:nvPr/>
        </p:nvSpPr>
        <p:spPr>
          <a:xfrm rot="10800000">
            <a:off x="8720338" y="3113401"/>
            <a:ext cx="427041" cy="244724"/>
          </a:xfrm>
          <a:custGeom>
            <a:rect b="b" l="l" r="r" t="t"/>
            <a:pathLst>
              <a:path extrusionOk="0" h="3982" w="20396">
                <a:moveTo>
                  <a:pt x="0" y="0"/>
                </a:moveTo>
                <a:lnTo>
                  <a:pt x="0" y="3982"/>
                </a:lnTo>
                <a:lnTo>
                  <a:pt x="20396" y="3982"/>
                </a:lnTo>
                <a:lnTo>
                  <a:pt x="20396" y="0"/>
                </a:lnTo>
                <a:close/>
              </a:path>
            </a:pathLst>
          </a:custGeom>
          <a:solidFill>
            <a:srgbClr val="FFE5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0"/>
          <p:cNvSpPr txBox="1"/>
          <p:nvPr>
            <p:ph idx="1" type="body"/>
          </p:nvPr>
        </p:nvSpPr>
        <p:spPr>
          <a:xfrm>
            <a:off x="6269500" y="3520350"/>
            <a:ext cx="1567800" cy="569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b="1">
                <a:solidFill>
                  <a:schemeClr val="lt1"/>
                </a:solidFill>
              </a:defRPr>
            </a:lvl1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estrial"/>
              <a:buNone/>
              <a:defRPr b="1" sz="2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estrial"/>
              <a:buNone/>
              <a:defRPr b="1" sz="2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estrial"/>
              <a:buNone/>
              <a:defRPr b="1" sz="2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estrial"/>
              <a:buNone/>
              <a:defRPr b="1" sz="2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estrial"/>
              <a:buNone/>
              <a:defRPr b="1" sz="2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estrial"/>
              <a:buNone/>
              <a:defRPr b="1" sz="2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estrial"/>
              <a:buNone/>
              <a:defRPr b="1" sz="2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estrial"/>
              <a:buNone/>
              <a:defRPr b="1" sz="2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Questrial"/>
              <a:buNone/>
              <a:defRPr b="1" sz="28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DM Sans"/>
              <a:buChar char="●"/>
              <a:defRPr sz="1800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M Sans"/>
              <a:buChar char="○"/>
              <a:defRPr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M Sans"/>
              <a:buChar char="■"/>
              <a:defRPr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M Sans"/>
              <a:buChar char="●"/>
              <a:defRPr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M Sans"/>
              <a:buChar char="○"/>
              <a:defRPr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M Sans"/>
              <a:buChar char="■"/>
              <a:defRPr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M Sans"/>
              <a:buChar char="●"/>
              <a:defRPr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M Sans"/>
              <a:buChar char="○"/>
              <a:defRPr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DM Sans"/>
              <a:buChar char="■"/>
              <a:defRPr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28"/>
          <p:cNvSpPr txBox="1"/>
          <p:nvPr>
            <p:ph idx="1" type="subTitle"/>
          </p:nvPr>
        </p:nvSpPr>
        <p:spPr>
          <a:xfrm>
            <a:off x="1895100" y="3405865"/>
            <a:ext cx="5353800" cy="43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TO EXPECT IF APPLYING</a:t>
            </a:r>
            <a:endParaRPr/>
          </a:p>
        </p:txBody>
      </p:sp>
      <p:sp>
        <p:nvSpPr>
          <p:cNvPr id="336" name="Google Shape;336;p28"/>
          <p:cNvSpPr txBox="1"/>
          <p:nvPr>
            <p:ph type="ctrTitle"/>
          </p:nvPr>
        </p:nvSpPr>
        <p:spPr>
          <a:xfrm>
            <a:off x="762450" y="1553735"/>
            <a:ext cx="7619100" cy="1707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BECOMING</a:t>
            </a:r>
            <a:r>
              <a:rPr lang="en"/>
              <a:t> </a:t>
            </a:r>
            <a:r>
              <a:rPr lang="en">
                <a:solidFill>
                  <a:schemeClr val="accent4"/>
                </a:solidFill>
              </a:rPr>
              <a:t>A</a:t>
            </a:r>
            <a:r>
              <a:rPr lang="en"/>
              <a:t>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STATE</a:t>
            </a:r>
            <a:r>
              <a:rPr lang="en"/>
              <a:t> </a:t>
            </a:r>
            <a:r>
              <a:rPr lang="en">
                <a:solidFill>
                  <a:schemeClr val="accent6"/>
                </a:solidFill>
              </a:rPr>
              <a:t>OFFICER</a:t>
            </a:r>
            <a:endParaRPr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5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p37"/>
          <p:cNvSpPr txBox="1"/>
          <p:nvPr>
            <p:ph idx="5" type="subTitle"/>
          </p:nvPr>
        </p:nvSpPr>
        <p:spPr>
          <a:xfrm>
            <a:off x="817950" y="664125"/>
            <a:ext cx="7508100" cy="42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600"/>
              <a:t>Membership</a:t>
            </a:r>
            <a:endParaRPr sz="1600"/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Takes the lead on the Regional Conferences</a:t>
            </a:r>
            <a:endParaRPr sz="1600"/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Focuses on maintaining &amp; fine-tuning communication initiatives</a:t>
            </a:r>
            <a:endParaRPr sz="1600"/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Works on ways to foster engagement and connection between statewide chapters</a:t>
            </a:r>
            <a:endParaRPr sz="1600"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600"/>
              <a:t>Professional Development</a:t>
            </a:r>
            <a:endParaRPr sz="1600"/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Works on various projects that improve the HOSA community</a:t>
            </a:r>
            <a:endParaRPr sz="1600"/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Looks for opportunities to create new chapters</a:t>
            </a:r>
            <a:endParaRPr sz="1600"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600"/>
              <a:t>Social Media</a:t>
            </a:r>
            <a:endParaRPr sz="1600"/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Organizes social media efforts through various platforms</a:t>
            </a:r>
            <a:endParaRPr sz="1600"/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Proposes ways to engage the membership for upcoming events</a:t>
            </a:r>
            <a:endParaRPr sz="1600"/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Documents the journey and achievements of NJ HOSA </a:t>
            </a:r>
            <a:endParaRPr sz="1600"/>
          </a:p>
        </p:txBody>
      </p:sp>
      <p:sp>
        <p:nvSpPr>
          <p:cNvPr id="427" name="Google Shape;427;p37"/>
          <p:cNvSpPr txBox="1"/>
          <p:nvPr>
            <p:ph type="title"/>
          </p:nvPr>
        </p:nvSpPr>
        <p:spPr>
          <a:xfrm>
            <a:off x="711750" y="275600"/>
            <a:ext cx="7720500" cy="2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Council Subcommittees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38"/>
          <p:cNvSpPr txBox="1"/>
          <p:nvPr>
            <p:ph type="ctrTitle"/>
          </p:nvPr>
        </p:nvSpPr>
        <p:spPr>
          <a:xfrm>
            <a:off x="762450" y="1553735"/>
            <a:ext cx="7619100" cy="1707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" sz="2500"/>
              <a:t>WE HOPE TO SEE YOU APPLY!</a:t>
            </a:r>
            <a:endParaRPr b="0" i="1" sz="2500"/>
          </a:p>
        </p:txBody>
      </p:sp>
      <p:sp>
        <p:nvSpPr>
          <p:cNvPr id="433" name="Google Shape;433;p38"/>
          <p:cNvSpPr txBox="1"/>
          <p:nvPr>
            <p:ph idx="1" type="subTitle"/>
          </p:nvPr>
        </p:nvSpPr>
        <p:spPr>
          <a:xfrm>
            <a:off x="1895100" y="3405865"/>
            <a:ext cx="5353800" cy="43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EMAIL US WITH ANY QUESTIONS!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29"/>
          <p:cNvSpPr txBox="1"/>
          <p:nvPr>
            <p:ph idx="5" type="subTitle"/>
          </p:nvPr>
        </p:nvSpPr>
        <p:spPr>
          <a:xfrm>
            <a:off x="817950" y="664125"/>
            <a:ext cx="7508100" cy="42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600"/>
              <a:t>All officers must be a reflection of NJ HOSA and its diverse membership both in and out of uniform</a:t>
            </a:r>
            <a:endParaRPr sz="1600"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600"/>
              <a:t>Required meeting attendance</a:t>
            </a:r>
            <a:r>
              <a:rPr lang="en" sz="1600"/>
              <a:t>*</a:t>
            </a:r>
            <a:r>
              <a:rPr lang="en" sz="1600"/>
              <a:t>:</a:t>
            </a:r>
            <a:endParaRPr sz="1600"/>
          </a:p>
          <a:p>
            <a:pPr indent="-3048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400"/>
              <a:t>Monthly Executive Council Meetings</a:t>
            </a:r>
            <a:endParaRPr sz="1400"/>
          </a:p>
          <a:p>
            <a:pPr indent="-2921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</a:pPr>
            <a:r>
              <a:rPr lang="en" sz="1200"/>
              <a:t>Typically on the first Friday of the month (currently virtual)</a:t>
            </a:r>
            <a:endParaRPr sz="1200"/>
          </a:p>
          <a:p>
            <a:pPr indent="-3048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</a:pPr>
            <a:r>
              <a:rPr lang="en" sz="1200"/>
              <a:t>T</a:t>
            </a:r>
            <a:r>
              <a:rPr lang="en" sz="1200"/>
              <a:t>he school should excuse the students and provide transportation (if in person)  in most scenarios</a:t>
            </a:r>
            <a:endParaRPr sz="1200"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Additional required meetings are often held near conferences to prepare (virtual)</a:t>
            </a:r>
            <a:endParaRPr sz="1400"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One-on-one or committee specific zoom meetings may also occur when necessary</a:t>
            </a:r>
            <a:endParaRPr sz="1400"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600"/>
              <a:t>Officers attend and/or lead a total of 7 conferences*:</a:t>
            </a:r>
            <a:endParaRPr sz="1600"/>
          </a:p>
          <a:p>
            <a:pPr indent="-3048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Washington</a:t>
            </a:r>
            <a:r>
              <a:rPr lang="en" sz="1200"/>
              <a:t> Leadership Academy </a:t>
            </a:r>
            <a:r>
              <a:rPr b="0" lang="en" sz="1200"/>
              <a:t>- September </a:t>
            </a:r>
            <a:r>
              <a:rPr b="0" lang="en" sz="1200"/>
              <a:t>(attend)</a:t>
            </a:r>
            <a:endParaRPr b="0" sz="1200"/>
          </a:p>
          <a:p>
            <a:pPr indent="-3048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Fall Leadership Conference </a:t>
            </a:r>
            <a:r>
              <a:rPr b="0" lang="en" sz="1200"/>
              <a:t>- October </a:t>
            </a:r>
            <a:r>
              <a:rPr b="0" lang="en" sz="1200"/>
              <a:t>(lead)</a:t>
            </a:r>
            <a:endParaRPr b="0" sz="1200"/>
          </a:p>
          <a:p>
            <a:pPr indent="-3048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Northern Regional Conference </a:t>
            </a:r>
            <a:r>
              <a:rPr b="0" lang="en" sz="1200"/>
              <a:t>- January </a:t>
            </a:r>
            <a:r>
              <a:rPr b="0" lang="en" sz="1200"/>
              <a:t>(lead)</a:t>
            </a:r>
            <a:endParaRPr b="0" sz="1200"/>
          </a:p>
          <a:p>
            <a:pPr indent="-3048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Central Regional Conference</a:t>
            </a:r>
            <a:r>
              <a:rPr b="0" lang="en" sz="1200"/>
              <a:t> - February (lead)</a:t>
            </a:r>
            <a:endParaRPr b="0" sz="1200"/>
          </a:p>
          <a:p>
            <a:pPr indent="-3048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Southern Regional Conference</a:t>
            </a:r>
            <a:r>
              <a:rPr b="0" lang="en" sz="1200"/>
              <a:t> - Late January/Early February </a:t>
            </a:r>
            <a:r>
              <a:rPr b="0" lang="en" sz="1200"/>
              <a:t>(lead)</a:t>
            </a:r>
            <a:endParaRPr b="0" sz="1200"/>
          </a:p>
          <a:p>
            <a:pPr indent="-3048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State Leadership Conference </a:t>
            </a:r>
            <a:r>
              <a:rPr b="0" lang="en" sz="1200"/>
              <a:t>- March </a:t>
            </a:r>
            <a:r>
              <a:rPr b="0" lang="en" sz="1200"/>
              <a:t>(lead)</a:t>
            </a:r>
            <a:endParaRPr b="0" sz="1200"/>
          </a:p>
          <a:p>
            <a:pPr indent="-3048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International Leadership Conference </a:t>
            </a:r>
            <a:r>
              <a:rPr b="0" lang="en" sz="1200"/>
              <a:t>- June </a:t>
            </a:r>
            <a:r>
              <a:rPr b="0" lang="en" sz="1200"/>
              <a:t>(attend)</a:t>
            </a:r>
            <a:endParaRPr b="0" sz="1200"/>
          </a:p>
          <a:p>
            <a:pPr indent="0" lvl="0" marL="0" rtl="0" algn="r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" sz="900"/>
              <a:t>*Chapter Advisors must accompany their officers at all in-person activities</a:t>
            </a:r>
            <a:endParaRPr sz="900"/>
          </a:p>
        </p:txBody>
      </p:sp>
      <p:sp>
        <p:nvSpPr>
          <p:cNvPr id="342" name="Google Shape;342;p29"/>
          <p:cNvSpPr txBox="1"/>
          <p:nvPr>
            <p:ph type="title"/>
          </p:nvPr>
        </p:nvSpPr>
        <p:spPr>
          <a:xfrm>
            <a:off x="711750" y="275600"/>
            <a:ext cx="7720500" cy="2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Officer Commitments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30"/>
          <p:cNvSpPr txBox="1"/>
          <p:nvPr>
            <p:ph idx="5" type="subTitle"/>
          </p:nvPr>
        </p:nvSpPr>
        <p:spPr>
          <a:xfrm>
            <a:off x="886200" y="537000"/>
            <a:ext cx="7675200" cy="44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The process will differ slightly based on the year’s situation, but h</a:t>
            </a:r>
            <a:r>
              <a:rPr lang="en" sz="1500"/>
              <a:t>ere are some general things you might expect:</a:t>
            </a:r>
            <a:endParaRPr sz="1500"/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Application- sent to Chapter Advisors in the Fall and due in early January</a:t>
            </a:r>
            <a:endParaRPr sz="1500"/>
          </a:p>
          <a:p>
            <a:pPr indent="-3111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Must take an exam after that and score a certain amount to qualify for an interview </a:t>
            </a:r>
            <a:r>
              <a:rPr b="0" lang="en" sz="1300"/>
              <a:t>(Exams are </a:t>
            </a:r>
            <a:r>
              <a:rPr b="0" lang="en" sz="1300"/>
              <a:t>virtually administered on a Saturday or Sunday)</a:t>
            </a:r>
            <a:endParaRPr b="0" sz="1300"/>
          </a:p>
          <a:p>
            <a:pPr indent="-3048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300"/>
              <a:t>Interview </a:t>
            </a:r>
            <a:r>
              <a:rPr b="0" lang="en" sz="1300"/>
              <a:t>(February Friday if in-person or on weekend if virtual):</a:t>
            </a:r>
            <a:endParaRPr b="0" sz="1300"/>
          </a:p>
          <a:p>
            <a:pPr indent="-3175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b="0" lang="en" sz="1200"/>
              <a:t>Not everyone gets slated to be a candidate &amp; your slate may not be what you applied for</a:t>
            </a:r>
            <a:endParaRPr sz="1300"/>
          </a:p>
          <a:p>
            <a:pPr indent="-3111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State Officer Applicant Day </a:t>
            </a:r>
            <a:r>
              <a:rPr b="0" lang="en" sz="1300"/>
              <a:t>(February Friday if in-person or on weekend if virtual):</a:t>
            </a:r>
            <a:endParaRPr sz="1300"/>
          </a:p>
          <a:p>
            <a:pPr indent="-3048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</a:pPr>
            <a:r>
              <a:rPr b="0" lang="en" sz="1200"/>
              <a:t>State Executive Council Meeting Shadowing</a:t>
            </a:r>
            <a:endParaRPr b="0" sz="1200"/>
          </a:p>
          <a:p>
            <a:pPr indent="-3048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</a:pPr>
            <a:r>
              <a:rPr b="0" lang="en" sz="1200"/>
              <a:t>Speaking Activity</a:t>
            </a:r>
            <a:endParaRPr b="0" sz="1200"/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Campaigning</a:t>
            </a:r>
            <a:endParaRPr sz="1500"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1 minute creative video with their campaign message &amp; vision </a:t>
            </a:r>
            <a:r>
              <a:rPr b="0" lang="en" sz="1400"/>
              <a:t>(</a:t>
            </a:r>
            <a:r>
              <a:rPr b="0" lang="en" sz="1400"/>
              <a:t>instead of </a:t>
            </a:r>
            <a:r>
              <a:rPr b="0" lang="en" sz="1400"/>
              <a:t>speech)</a:t>
            </a:r>
            <a:endParaRPr b="0" sz="1400"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A digital flyer highlighting </a:t>
            </a:r>
            <a:r>
              <a:rPr lang="en" sz="1400"/>
              <a:t>their</a:t>
            </a:r>
            <a:r>
              <a:rPr lang="en" sz="1400"/>
              <a:t> goals </a:t>
            </a:r>
            <a:r>
              <a:rPr b="0" lang="en" sz="1400"/>
              <a:t>(see Campaign Material sheet for more details)</a:t>
            </a:r>
            <a:endParaRPr b="0" sz="1400"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Campaign Session at SLC </a:t>
            </a:r>
            <a:r>
              <a:rPr b="0" lang="en" sz="1400"/>
              <a:t>(Zoom Meeting on Tuesday, March 22nd at 6 or 7 pm)</a:t>
            </a:r>
            <a:endParaRPr b="0" sz="1400"/>
          </a:p>
          <a:p>
            <a:pPr indent="-3048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</a:pPr>
            <a:r>
              <a:rPr b="0" lang="en" sz="1200"/>
              <a:t>Fishbowl questions for Candidates to answer on the spot in the presence of voting delegates</a:t>
            </a:r>
            <a:endParaRPr b="0" sz="1200"/>
          </a:p>
          <a:p>
            <a:pPr indent="-3048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</a:pPr>
            <a:r>
              <a:rPr b="0" lang="en" sz="1200"/>
              <a:t>Opportunity for Q&amp;A fueled by Voting Delegates</a:t>
            </a:r>
            <a:endParaRPr b="0" sz="1200"/>
          </a:p>
        </p:txBody>
      </p:sp>
      <p:sp>
        <p:nvSpPr>
          <p:cNvPr id="348" name="Google Shape;348;p30"/>
          <p:cNvSpPr txBox="1"/>
          <p:nvPr>
            <p:ph type="title"/>
          </p:nvPr>
        </p:nvSpPr>
        <p:spPr>
          <a:xfrm>
            <a:off x="711750" y="214500"/>
            <a:ext cx="7720500" cy="2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Overview of Application Process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31"/>
          <p:cNvSpPr txBox="1"/>
          <p:nvPr>
            <p:ph type="title"/>
          </p:nvPr>
        </p:nvSpPr>
        <p:spPr>
          <a:xfrm>
            <a:off x="684075" y="358075"/>
            <a:ext cx="7720500" cy="276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300"/>
              <a:t>PRESIDENT</a:t>
            </a:r>
            <a:endParaRPr sz="4300"/>
          </a:p>
        </p:txBody>
      </p:sp>
      <p:sp>
        <p:nvSpPr>
          <p:cNvPr id="354" name="Google Shape;354;p31"/>
          <p:cNvSpPr txBox="1"/>
          <p:nvPr>
            <p:ph idx="1" type="body"/>
          </p:nvPr>
        </p:nvSpPr>
        <p:spPr>
          <a:xfrm>
            <a:off x="489275" y="790125"/>
            <a:ext cx="7245600" cy="205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★"/>
            </a:pPr>
            <a:r>
              <a:rPr lang="en">
                <a:solidFill>
                  <a:schemeClr val="dk1"/>
                </a:solidFill>
              </a:rPr>
              <a:t>Responsibilities: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Organize and </a:t>
            </a:r>
            <a:r>
              <a:rPr b="1" lang="en">
                <a:solidFill>
                  <a:schemeClr val="accent1"/>
                </a:solidFill>
              </a:rPr>
              <a:t>lead</a:t>
            </a:r>
            <a:r>
              <a:rPr lang="en">
                <a:solidFill>
                  <a:schemeClr val="dk1"/>
                </a:solidFill>
              </a:rPr>
              <a:t> monthly meetings</a:t>
            </a:r>
            <a:endParaRPr>
              <a:solidFill>
                <a:schemeClr val="dk1"/>
              </a:solidFill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</a:pPr>
            <a:r>
              <a:rPr lang="en">
                <a:solidFill>
                  <a:schemeClr val="dk1"/>
                </a:solidFill>
              </a:rPr>
              <a:t>Create monthly agendas 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Delegate tasks and </a:t>
            </a:r>
            <a:r>
              <a:rPr b="1" lang="en">
                <a:solidFill>
                  <a:schemeClr val="accent1"/>
                </a:solidFill>
              </a:rPr>
              <a:t>oversee</a:t>
            </a:r>
            <a:r>
              <a:rPr lang="en">
                <a:solidFill>
                  <a:schemeClr val="dk1"/>
                </a:solidFill>
              </a:rPr>
              <a:t> all committees 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Serve as a primary contact point between advisors and council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Provide </a:t>
            </a:r>
            <a:r>
              <a:rPr b="1" lang="en">
                <a:solidFill>
                  <a:schemeClr val="accent1"/>
                </a:solidFill>
              </a:rPr>
              <a:t>guidance</a:t>
            </a:r>
            <a:r>
              <a:rPr lang="en">
                <a:solidFill>
                  <a:schemeClr val="dk1"/>
                </a:solidFill>
              </a:rPr>
              <a:t> and direct council activities</a:t>
            </a:r>
            <a:endParaRPr>
              <a:solidFill>
                <a:schemeClr val="dk1"/>
              </a:solidFill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</a:pPr>
            <a:r>
              <a:rPr lang="en">
                <a:solidFill>
                  <a:schemeClr val="dk1"/>
                </a:solidFill>
              </a:rPr>
              <a:t>Hold one-on-one meetings throughout the year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★"/>
            </a:pPr>
            <a:r>
              <a:rPr lang="en">
                <a:solidFill>
                  <a:schemeClr val="dk1"/>
                </a:solidFill>
              </a:rPr>
              <a:t>May involve themself in all of the committees as needed by committee heads</a:t>
            </a:r>
            <a:endParaRPr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★"/>
            </a:pPr>
            <a:r>
              <a:rPr lang="en">
                <a:solidFill>
                  <a:schemeClr val="dk1"/>
                </a:solidFill>
              </a:rPr>
              <a:t>Tips: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Actively </a:t>
            </a:r>
            <a:r>
              <a:rPr b="1" lang="en">
                <a:solidFill>
                  <a:schemeClr val="accent1"/>
                </a:solidFill>
              </a:rPr>
              <a:t>consult</a:t>
            </a:r>
            <a:r>
              <a:rPr lang="en">
                <a:solidFill>
                  <a:schemeClr val="dk1"/>
                </a:solidFill>
              </a:rPr>
              <a:t> all other council members 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>
                <a:solidFill>
                  <a:schemeClr val="accent1"/>
                </a:solidFill>
              </a:rPr>
              <a:t>Create</a:t>
            </a:r>
            <a:r>
              <a:rPr lang="en">
                <a:solidFill>
                  <a:schemeClr val="dk1"/>
                </a:solidFill>
              </a:rPr>
              <a:t> distinct channels of communication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Be willing to </a:t>
            </a:r>
            <a:r>
              <a:rPr b="1" lang="en">
                <a:solidFill>
                  <a:schemeClr val="accent1"/>
                </a:solidFill>
              </a:rPr>
              <a:t>learn</a:t>
            </a:r>
            <a:r>
              <a:rPr lang="en">
                <a:solidFill>
                  <a:schemeClr val="dk1"/>
                </a:solidFill>
              </a:rPr>
              <a:t> from every task, no matter how small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32"/>
          <p:cNvSpPr txBox="1"/>
          <p:nvPr>
            <p:ph type="title"/>
          </p:nvPr>
        </p:nvSpPr>
        <p:spPr>
          <a:xfrm>
            <a:off x="832825" y="839300"/>
            <a:ext cx="4316100" cy="315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3000"/>
              <a:t>PRESIDENT-ELECT</a:t>
            </a:r>
            <a:endParaRPr b="0" sz="3000"/>
          </a:p>
        </p:txBody>
      </p:sp>
      <p:grpSp>
        <p:nvGrpSpPr>
          <p:cNvPr id="360" name="Google Shape;360;p32"/>
          <p:cNvGrpSpPr/>
          <p:nvPr/>
        </p:nvGrpSpPr>
        <p:grpSpPr>
          <a:xfrm>
            <a:off x="7769520" y="537493"/>
            <a:ext cx="701067" cy="701067"/>
            <a:chOff x="2271090" y="3601266"/>
            <a:chExt cx="701067" cy="701067"/>
          </a:xfrm>
        </p:grpSpPr>
        <p:sp>
          <p:nvSpPr>
            <p:cNvPr id="361" name="Google Shape;361;p32"/>
            <p:cNvSpPr/>
            <p:nvPr/>
          </p:nvSpPr>
          <p:spPr>
            <a:xfrm rot="10800000">
              <a:off x="2271090" y="3601266"/>
              <a:ext cx="701067" cy="701067"/>
            </a:xfrm>
            <a:custGeom>
              <a:rect b="b" l="l" r="r" t="t"/>
              <a:pathLst>
                <a:path extrusionOk="0" h="20062" w="20062">
                  <a:moveTo>
                    <a:pt x="10031" y="1"/>
                  </a:moveTo>
                  <a:cubicBezTo>
                    <a:pt x="4499" y="1"/>
                    <a:pt x="0" y="4499"/>
                    <a:pt x="0" y="10031"/>
                  </a:cubicBezTo>
                  <a:cubicBezTo>
                    <a:pt x="0" y="15594"/>
                    <a:pt x="4499" y="20062"/>
                    <a:pt x="10031" y="20062"/>
                  </a:cubicBezTo>
                  <a:cubicBezTo>
                    <a:pt x="15563" y="20062"/>
                    <a:pt x="20061" y="15594"/>
                    <a:pt x="20061" y="10031"/>
                  </a:cubicBezTo>
                  <a:cubicBezTo>
                    <a:pt x="20061" y="4499"/>
                    <a:pt x="15563" y="1"/>
                    <a:pt x="1003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/>
            </a:p>
          </p:txBody>
        </p:sp>
        <p:grpSp>
          <p:nvGrpSpPr>
            <p:cNvPr id="362" name="Google Shape;362;p32"/>
            <p:cNvGrpSpPr/>
            <p:nvPr/>
          </p:nvGrpSpPr>
          <p:grpSpPr>
            <a:xfrm>
              <a:off x="2429263" y="3770373"/>
              <a:ext cx="362847" cy="362847"/>
              <a:chOff x="1190625" y="238125"/>
              <a:chExt cx="5228350" cy="5228350"/>
            </a:xfrm>
          </p:grpSpPr>
          <p:sp>
            <p:nvSpPr>
              <p:cNvPr id="363" name="Google Shape;363;p32"/>
              <p:cNvSpPr/>
              <p:nvPr/>
            </p:nvSpPr>
            <p:spPr>
              <a:xfrm>
                <a:off x="3741375" y="238125"/>
                <a:ext cx="1901900" cy="1542225"/>
              </a:xfrm>
              <a:custGeom>
                <a:rect b="b" l="l" r="r" t="t"/>
                <a:pathLst>
                  <a:path extrusionOk="0" h="61689" w="76076">
                    <a:moveTo>
                      <a:pt x="0" y="0"/>
                    </a:moveTo>
                    <a:lnTo>
                      <a:pt x="30636" y="31053"/>
                    </a:lnTo>
                    <a:lnTo>
                      <a:pt x="0" y="61689"/>
                    </a:lnTo>
                    <a:lnTo>
                      <a:pt x="69948" y="61689"/>
                    </a:lnTo>
                    <a:lnTo>
                      <a:pt x="76075" y="27989"/>
                    </a:lnTo>
                    <a:lnTo>
                      <a:pt x="699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4" name="Google Shape;364;p32"/>
              <p:cNvSpPr/>
              <p:nvPr/>
            </p:nvSpPr>
            <p:spPr>
              <a:xfrm>
                <a:off x="5490075" y="238125"/>
                <a:ext cx="306375" cy="2767675"/>
              </a:xfrm>
              <a:custGeom>
                <a:rect b="b" l="l" r="r" t="t"/>
                <a:pathLst>
                  <a:path extrusionOk="0" h="110707" w="12255">
                    <a:moveTo>
                      <a:pt x="0" y="0"/>
                    </a:moveTo>
                    <a:lnTo>
                      <a:pt x="0" y="110706"/>
                    </a:lnTo>
                    <a:lnTo>
                      <a:pt x="12254" y="110706"/>
                    </a:lnTo>
                    <a:lnTo>
                      <a:pt x="12254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5" name="Google Shape;365;p32"/>
              <p:cNvSpPr/>
              <p:nvPr/>
            </p:nvSpPr>
            <p:spPr>
              <a:xfrm>
                <a:off x="5643250" y="238125"/>
                <a:ext cx="153200" cy="2767675"/>
              </a:xfrm>
              <a:custGeom>
                <a:rect b="b" l="l" r="r" t="t"/>
                <a:pathLst>
                  <a:path extrusionOk="0" h="110707" w="6128">
                    <a:moveTo>
                      <a:pt x="0" y="0"/>
                    </a:moveTo>
                    <a:lnTo>
                      <a:pt x="0" y="110706"/>
                    </a:lnTo>
                    <a:lnTo>
                      <a:pt x="6127" y="110706"/>
                    </a:lnTo>
                    <a:lnTo>
                      <a:pt x="6127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6" name="Google Shape;366;p32"/>
              <p:cNvSpPr/>
              <p:nvPr/>
            </p:nvSpPr>
            <p:spPr>
              <a:xfrm>
                <a:off x="1190625" y="2699400"/>
                <a:ext cx="5228350" cy="2767075"/>
              </a:xfrm>
              <a:custGeom>
                <a:rect b="b" l="l" r="r" t="t"/>
                <a:pathLst>
                  <a:path extrusionOk="0" h="110683" w="209134">
                    <a:moveTo>
                      <a:pt x="147469" y="1"/>
                    </a:moveTo>
                    <a:lnTo>
                      <a:pt x="147469" y="24510"/>
                    </a:lnTo>
                    <a:lnTo>
                      <a:pt x="98452" y="24510"/>
                    </a:lnTo>
                    <a:lnTo>
                      <a:pt x="98452" y="49018"/>
                    </a:lnTo>
                    <a:lnTo>
                      <a:pt x="49434" y="49018"/>
                    </a:lnTo>
                    <a:lnTo>
                      <a:pt x="49434" y="73527"/>
                    </a:lnTo>
                    <a:lnTo>
                      <a:pt x="0" y="73527"/>
                    </a:lnTo>
                    <a:lnTo>
                      <a:pt x="0" y="110682"/>
                    </a:lnTo>
                    <a:lnTo>
                      <a:pt x="209133" y="110682"/>
                    </a:lnTo>
                    <a:lnTo>
                      <a:pt x="209133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7" name="Google Shape;367;p32"/>
              <p:cNvSpPr/>
              <p:nvPr/>
            </p:nvSpPr>
            <p:spPr>
              <a:xfrm>
                <a:off x="5643250" y="2699400"/>
                <a:ext cx="775725" cy="2767075"/>
              </a:xfrm>
              <a:custGeom>
                <a:rect b="b" l="l" r="r" t="t"/>
                <a:pathLst>
                  <a:path extrusionOk="0" h="110683" w="31029">
                    <a:moveTo>
                      <a:pt x="0" y="1"/>
                    </a:moveTo>
                    <a:lnTo>
                      <a:pt x="0" y="110682"/>
                    </a:lnTo>
                    <a:lnTo>
                      <a:pt x="31028" y="110682"/>
                    </a:lnTo>
                    <a:lnTo>
                      <a:pt x="31028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368" name="Google Shape;368;p32"/>
          <p:cNvSpPr txBox="1"/>
          <p:nvPr>
            <p:ph idx="1" type="body"/>
          </p:nvPr>
        </p:nvSpPr>
        <p:spPr>
          <a:xfrm>
            <a:off x="793250" y="1370400"/>
            <a:ext cx="7752900" cy="330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Char char="★"/>
            </a:pPr>
            <a:r>
              <a:rPr lang="en" sz="1300"/>
              <a:t>Help with </a:t>
            </a:r>
            <a:r>
              <a:rPr b="1" lang="en" sz="1300">
                <a:solidFill>
                  <a:schemeClr val="accent5"/>
                </a:solidFill>
              </a:rPr>
              <a:t>planning</a:t>
            </a:r>
            <a:r>
              <a:rPr lang="en" sz="1300"/>
              <a:t> and successfully </a:t>
            </a:r>
            <a:r>
              <a:rPr b="1" lang="en" sz="1300">
                <a:solidFill>
                  <a:schemeClr val="accent2"/>
                </a:solidFill>
              </a:rPr>
              <a:t>executing</a:t>
            </a:r>
            <a:r>
              <a:rPr lang="en" sz="1300"/>
              <a:t>…</a:t>
            </a:r>
            <a:endParaRPr sz="1300"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Fall Leadership Conference (FLC)</a:t>
            </a:r>
            <a:endParaRPr sz="1300"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Southern Regional Conference (SRC)</a:t>
            </a:r>
            <a:endParaRPr sz="1300"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Central Regional Conference (CRC)</a:t>
            </a:r>
            <a:endParaRPr sz="1300"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Northern Regional Conference (NRC)</a:t>
            </a:r>
            <a:endParaRPr sz="1300"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State Leadership Conference (SLC)</a:t>
            </a:r>
            <a:endParaRPr sz="1300"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Char char="★"/>
            </a:pPr>
            <a:r>
              <a:rPr b="1" lang="en" sz="1300">
                <a:solidFill>
                  <a:schemeClr val="accent5"/>
                </a:solidFill>
              </a:rPr>
              <a:t>Assist</a:t>
            </a:r>
            <a:r>
              <a:rPr lang="en" sz="1300"/>
              <a:t> the President </a:t>
            </a:r>
            <a:endParaRPr sz="1300"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You will be trained by the President and staff for your term as the President</a:t>
            </a:r>
            <a:endParaRPr sz="1300"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Char char="★"/>
            </a:pPr>
            <a:r>
              <a:rPr lang="en" sz="1300"/>
              <a:t>Serve on an </a:t>
            </a:r>
            <a:r>
              <a:rPr b="1" lang="en" sz="1300">
                <a:solidFill>
                  <a:schemeClr val="accent1"/>
                </a:solidFill>
              </a:rPr>
              <a:t>executive committee </a:t>
            </a:r>
            <a:r>
              <a:rPr lang="en" sz="1300"/>
              <a:t>based on interests &amp; skill</a:t>
            </a:r>
            <a:endParaRPr sz="1300"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Char char="★"/>
            </a:pPr>
            <a:r>
              <a:rPr lang="en" sz="1300"/>
              <a:t>Tips:</a:t>
            </a:r>
            <a:endParaRPr sz="1300"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Be observant and willing to learn</a:t>
            </a:r>
            <a:endParaRPr sz="1300"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Explore your leadership style</a:t>
            </a:r>
            <a:endParaRPr sz="1300"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Find how you are most effective and can work with the team</a:t>
            </a:r>
            <a:endParaRPr sz="1300"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Be proactive!</a:t>
            </a:r>
            <a:endParaRPr sz="1300"/>
          </a:p>
        </p:txBody>
      </p:sp>
      <p:sp>
        <p:nvSpPr>
          <p:cNvPr id="369" name="Google Shape;369;p32"/>
          <p:cNvSpPr txBox="1"/>
          <p:nvPr>
            <p:ph idx="4294967295" type="subTitle"/>
          </p:nvPr>
        </p:nvSpPr>
        <p:spPr>
          <a:xfrm>
            <a:off x="5778150" y="723800"/>
            <a:ext cx="1669500" cy="43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i="1" lang="en" sz="800"/>
              <a:t>MUST APPLY AS A  SOPHOMORE OR FRESHMAN</a:t>
            </a:r>
            <a:endParaRPr i="1" sz="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33"/>
          <p:cNvSpPr txBox="1"/>
          <p:nvPr/>
        </p:nvSpPr>
        <p:spPr>
          <a:xfrm>
            <a:off x="716250" y="718500"/>
            <a:ext cx="54726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REGIONAL VICE PRESIDENTS</a:t>
            </a:r>
            <a:endParaRPr b="1" sz="1800">
              <a:solidFill>
                <a:schemeClr val="accent6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375" name="Google Shape;375;p33"/>
          <p:cNvSpPr txBox="1"/>
          <p:nvPr>
            <p:ph idx="4294967295" type="body"/>
          </p:nvPr>
        </p:nvSpPr>
        <p:spPr>
          <a:xfrm>
            <a:off x="716250" y="1377225"/>
            <a:ext cx="7711500" cy="30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3375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50"/>
              <a:buChar char="★"/>
            </a:pPr>
            <a:r>
              <a:rPr b="1" i="1" lang="en" sz="1650">
                <a:solidFill>
                  <a:schemeClr val="accent2"/>
                </a:solidFill>
              </a:rPr>
              <a:t>Responsibilities</a:t>
            </a:r>
            <a:endParaRPr b="1" i="1" sz="1650">
              <a:solidFill>
                <a:schemeClr val="accent2"/>
              </a:solidFill>
            </a:endParaRPr>
          </a:p>
          <a:p>
            <a:pPr indent="-301625" lvl="1" marL="914400" rtl="0" algn="l">
              <a:spcBef>
                <a:spcPts val="0"/>
              </a:spcBef>
              <a:spcAft>
                <a:spcPts val="0"/>
              </a:spcAft>
              <a:buSzPts val="1150"/>
              <a:buChar char="○"/>
            </a:pPr>
            <a:r>
              <a:rPr lang="en" sz="1150"/>
              <a:t>Facilitating </a:t>
            </a:r>
            <a:r>
              <a:rPr b="1" lang="en" sz="1150"/>
              <a:t>open communication</a:t>
            </a:r>
            <a:r>
              <a:rPr lang="en" sz="1150"/>
              <a:t> within the Northern region </a:t>
            </a:r>
            <a:endParaRPr sz="1150"/>
          </a:p>
          <a:p>
            <a:pPr indent="-301625" lvl="1" marL="914400" rtl="0" algn="l">
              <a:spcBef>
                <a:spcPts val="0"/>
              </a:spcBef>
              <a:spcAft>
                <a:spcPts val="0"/>
              </a:spcAft>
              <a:buSzPts val="1150"/>
              <a:buChar char="○"/>
            </a:pPr>
            <a:r>
              <a:rPr lang="en" sz="1150"/>
              <a:t>Keeping the president and executive council aware of HOSA activities within the Northern region </a:t>
            </a:r>
            <a:endParaRPr sz="1150"/>
          </a:p>
          <a:p>
            <a:pPr indent="-301625" lvl="1" marL="914400" rtl="0" algn="l">
              <a:spcBef>
                <a:spcPts val="0"/>
              </a:spcBef>
              <a:spcAft>
                <a:spcPts val="0"/>
              </a:spcAft>
              <a:buSzPts val="1150"/>
              <a:buChar char="○"/>
            </a:pPr>
            <a:r>
              <a:rPr b="1" lang="en" sz="1150"/>
              <a:t>Provide assistance</a:t>
            </a:r>
            <a:r>
              <a:rPr lang="en" sz="1150"/>
              <a:t> to local HOSA chapters in the state and act as the bridge between members and the state office </a:t>
            </a:r>
            <a:endParaRPr sz="1150"/>
          </a:p>
          <a:p>
            <a:pPr indent="-333375" lvl="0" marL="457200" rtl="0" algn="l">
              <a:spcBef>
                <a:spcPts val="0"/>
              </a:spcBef>
              <a:spcAft>
                <a:spcPts val="0"/>
              </a:spcAft>
              <a:buClr>
                <a:srgbClr val="B98D61"/>
              </a:buClr>
              <a:buSzPts val="1650"/>
              <a:buChar char="★"/>
            </a:pPr>
            <a:r>
              <a:rPr b="1" i="1" lang="en" sz="1650">
                <a:solidFill>
                  <a:srgbClr val="B98D61"/>
                </a:solidFill>
              </a:rPr>
              <a:t>Committees</a:t>
            </a:r>
            <a:endParaRPr b="1" i="1" sz="1650">
              <a:solidFill>
                <a:srgbClr val="B98D61"/>
              </a:solidFill>
            </a:endParaRPr>
          </a:p>
          <a:p>
            <a:pPr indent="-301625" lvl="1" marL="914400" rtl="0" algn="l">
              <a:spcBef>
                <a:spcPts val="0"/>
              </a:spcBef>
              <a:spcAft>
                <a:spcPts val="0"/>
              </a:spcAft>
              <a:buSzPts val="1150"/>
              <a:buChar char="○"/>
            </a:pPr>
            <a:r>
              <a:rPr b="1" lang="en" sz="1150"/>
              <a:t>Regional Committee</a:t>
            </a:r>
            <a:r>
              <a:rPr lang="en" sz="1150"/>
              <a:t> - bring the three regions together for chapter development &amp; engagement</a:t>
            </a:r>
            <a:endParaRPr sz="1150"/>
          </a:p>
          <a:p>
            <a:pPr indent="-333375" lvl="0" marL="457200" rtl="0" algn="l"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1650"/>
              <a:buChar char="★"/>
            </a:pPr>
            <a:r>
              <a:rPr b="1" i="1" lang="en" sz="1650">
                <a:solidFill>
                  <a:srgbClr val="6FA8DC"/>
                </a:solidFill>
              </a:rPr>
              <a:t>Tips</a:t>
            </a:r>
            <a:endParaRPr b="1" i="1" sz="1650">
              <a:solidFill>
                <a:srgbClr val="6FA8DC"/>
              </a:solidFill>
            </a:endParaRPr>
          </a:p>
          <a:p>
            <a:pPr indent="-301625" lvl="1" marL="914400" rtl="0" algn="l">
              <a:spcBef>
                <a:spcPts val="0"/>
              </a:spcBef>
              <a:spcAft>
                <a:spcPts val="0"/>
              </a:spcAft>
              <a:buSzPts val="1150"/>
              <a:buChar char="○"/>
            </a:pPr>
            <a:r>
              <a:rPr b="1" lang="en" sz="1150"/>
              <a:t>Do your research! </a:t>
            </a:r>
            <a:r>
              <a:rPr lang="en" sz="1150"/>
              <a:t>See which schools or organizations you can introduce NJ HOSA to and brainstorm ideas for ways to connect the two.</a:t>
            </a:r>
            <a:endParaRPr sz="1150"/>
          </a:p>
          <a:p>
            <a:pPr indent="-301625" lvl="1" marL="914400" rtl="0" algn="l">
              <a:spcBef>
                <a:spcPts val="0"/>
              </a:spcBef>
              <a:spcAft>
                <a:spcPts val="0"/>
              </a:spcAft>
              <a:buSzPts val="1150"/>
              <a:buChar char="○"/>
            </a:pPr>
            <a:r>
              <a:rPr b="1" lang="en" sz="1150"/>
              <a:t>Establish a connection with each other &amp; PS/C VP!</a:t>
            </a:r>
            <a:r>
              <a:rPr lang="en" sz="1150"/>
              <a:t> You will be working very closely with them to develop the Northern, Southern, and Postsecondary/Collegiate sectors of NJ HOSA!</a:t>
            </a:r>
            <a:endParaRPr sz="1150"/>
          </a:p>
          <a:p>
            <a:pPr indent="-301625" lvl="1" marL="914400" rtl="0" algn="l">
              <a:spcBef>
                <a:spcPts val="0"/>
              </a:spcBef>
              <a:spcAft>
                <a:spcPts val="0"/>
              </a:spcAft>
              <a:buSzPts val="1150"/>
              <a:buChar char="○"/>
            </a:pPr>
            <a:r>
              <a:rPr b="1" lang="en" sz="1150"/>
              <a:t>Always maintain communication with members! </a:t>
            </a:r>
            <a:r>
              <a:rPr lang="en" sz="1150"/>
              <a:t>Recognize and utilize your creativity to keep them engaged!</a:t>
            </a:r>
            <a:endParaRPr sz="1150"/>
          </a:p>
        </p:txBody>
      </p:sp>
      <p:pic>
        <p:nvPicPr>
          <p:cNvPr id="376" name="Google Shape;376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71375" y="535575"/>
            <a:ext cx="721950" cy="721950"/>
          </a:xfrm>
          <a:prstGeom prst="rect">
            <a:avLst/>
          </a:prstGeom>
          <a:noFill/>
          <a:ln>
            <a:noFill/>
          </a:ln>
        </p:spPr>
      </p:pic>
      <p:sp>
        <p:nvSpPr>
          <p:cNvPr id="377" name="Google Shape;377;p33"/>
          <p:cNvSpPr txBox="1"/>
          <p:nvPr/>
        </p:nvSpPr>
        <p:spPr>
          <a:xfrm>
            <a:off x="8437250" y="2283225"/>
            <a:ext cx="1411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378" name="Google Shape;378;p33"/>
          <p:cNvSpPr txBox="1"/>
          <p:nvPr/>
        </p:nvSpPr>
        <p:spPr>
          <a:xfrm>
            <a:off x="5812875" y="718500"/>
            <a:ext cx="1634100" cy="44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800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rPr>
              <a:t>CAN APPLY FROM FRESHMAN TO JUNIOR YEAR</a:t>
            </a:r>
            <a:endParaRPr i="1" sz="800">
              <a:solidFill>
                <a:schemeClr val="dk2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34"/>
          <p:cNvSpPr txBox="1"/>
          <p:nvPr/>
        </p:nvSpPr>
        <p:spPr>
          <a:xfrm>
            <a:off x="716250" y="727775"/>
            <a:ext cx="5472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rPr>
              <a:t>SECRETARY</a:t>
            </a:r>
            <a:endParaRPr b="1" sz="2000">
              <a:solidFill>
                <a:schemeClr val="accent6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384" name="Google Shape;384;p34"/>
          <p:cNvSpPr txBox="1"/>
          <p:nvPr>
            <p:ph idx="4294967295" type="body"/>
          </p:nvPr>
        </p:nvSpPr>
        <p:spPr>
          <a:xfrm>
            <a:off x="716250" y="1377225"/>
            <a:ext cx="7711500" cy="30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65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700"/>
              <a:buChar char="★"/>
            </a:pPr>
            <a:r>
              <a:rPr b="1" i="1" lang="en" sz="1700" u="sng">
                <a:solidFill>
                  <a:schemeClr val="accent5"/>
                </a:solidFill>
              </a:rPr>
              <a:t>Responsibilities</a:t>
            </a:r>
            <a:endParaRPr b="1" i="1" sz="1700" u="sng">
              <a:solidFill>
                <a:schemeClr val="accent5"/>
              </a:solidFill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Take </a:t>
            </a:r>
            <a:r>
              <a:rPr b="1" lang="en">
                <a:solidFill>
                  <a:schemeClr val="accent1"/>
                </a:solidFill>
              </a:rPr>
              <a:t>minutes</a:t>
            </a:r>
            <a:r>
              <a:rPr lang="en">
                <a:solidFill>
                  <a:schemeClr val="dk1"/>
                </a:solidFill>
              </a:rPr>
              <a:t> (written summary of meeting) on Executive Board Meetings</a:t>
            </a:r>
            <a:endParaRPr>
              <a:solidFill>
                <a:schemeClr val="dk1"/>
              </a:solidFill>
            </a:endParaRPr>
          </a:p>
          <a:p>
            <a:pPr indent="-31750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</a:pPr>
            <a:r>
              <a:rPr lang="en">
                <a:solidFill>
                  <a:schemeClr val="dk1"/>
                </a:solidFill>
              </a:rPr>
              <a:t>Organize relevant HOSA data into clear sections </a:t>
            </a:r>
            <a:endParaRPr>
              <a:solidFill>
                <a:schemeClr val="dk1"/>
              </a:solidFill>
            </a:endParaRPr>
          </a:p>
          <a:p>
            <a:pPr indent="-31750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</a:pPr>
            <a:r>
              <a:rPr lang="en">
                <a:solidFill>
                  <a:schemeClr val="dk1"/>
                </a:solidFill>
              </a:rPr>
              <a:t>Edit minutes during the revision portion of meetings for best accuracy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Serve on an </a:t>
            </a:r>
            <a:r>
              <a:rPr b="1" lang="en">
                <a:solidFill>
                  <a:schemeClr val="accent1"/>
                </a:solidFill>
              </a:rPr>
              <a:t>executive committee</a:t>
            </a:r>
            <a:r>
              <a:rPr lang="en">
                <a:solidFill>
                  <a:schemeClr val="dk1"/>
                </a:solidFill>
              </a:rPr>
              <a:t> based on interest &amp; skills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b="1" lang="en">
                <a:solidFill>
                  <a:schemeClr val="accent1"/>
                </a:solidFill>
              </a:rPr>
              <a:t>Coordinate communication</a:t>
            </a:r>
            <a:r>
              <a:rPr lang="en">
                <a:solidFill>
                  <a:schemeClr val="dk1"/>
                </a:solidFill>
              </a:rPr>
              <a:t> through emails and </a:t>
            </a:r>
            <a:r>
              <a:rPr b="1" lang="en">
                <a:solidFill>
                  <a:schemeClr val="accent1"/>
                </a:solidFill>
              </a:rPr>
              <a:t>create social media posts</a:t>
            </a:r>
            <a:r>
              <a:rPr lang="en">
                <a:solidFill>
                  <a:schemeClr val="dk1"/>
                </a:solidFill>
              </a:rPr>
              <a:t> for special events </a:t>
            </a:r>
            <a:endParaRPr>
              <a:solidFill>
                <a:schemeClr val="dk1"/>
              </a:solidFill>
            </a:endParaRPr>
          </a:p>
          <a:p>
            <a:pPr indent="-3365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700"/>
              <a:buChar char="★"/>
            </a:pPr>
            <a:r>
              <a:rPr b="1" i="1" lang="en" sz="1700" u="sng">
                <a:solidFill>
                  <a:schemeClr val="accent3"/>
                </a:solidFill>
              </a:rPr>
              <a:t>Tips</a:t>
            </a:r>
            <a:endParaRPr b="1" i="1" sz="1700" u="sng">
              <a:solidFill>
                <a:schemeClr val="accent3"/>
              </a:solidFill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Make sure to be </a:t>
            </a:r>
            <a:r>
              <a:rPr b="1" lang="en">
                <a:solidFill>
                  <a:schemeClr val="accent1"/>
                </a:solidFill>
              </a:rPr>
              <a:t>punctual</a:t>
            </a:r>
            <a:r>
              <a:rPr lang="en">
                <a:solidFill>
                  <a:schemeClr val="dk1"/>
                </a:solidFill>
              </a:rPr>
              <a:t> in terms of submitting meeting minutes</a:t>
            </a:r>
            <a:endParaRPr>
              <a:solidFill>
                <a:schemeClr val="dk1"/>
              </a:solidFill>
            </a:endParaRPr>
          </a:p>
          <a:p>
            <a:pPr indent="-31750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</a:pPr>
            <a:r>
              <a:rPr lang="en">
                <a:solidFill>
                  <a:schemeClr val="dk1"/>
                </a:solidFill>
              </a:rPr>
              <a:t>Feel free to record meeting to go back and listen again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Do not be afraid to </a:t>
            </a:r>
            <a:r>
              <a:rPr b="1" lang="en">
                <a:solidFill>
                  <a:schemeClr val="accent1"/>
                </a:solidFill>
              </a:rPr>
              <a:t>branch out</a:t>
            </a:r>
            <a:r>
              <a:rPr lang="en">
                <a:solidFill>
                  <a:schemeClr val="dk1"/>
                </a:solidFill>
              </a:rPr>
              <a:t> from what the stereotypical secretary role may seem like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Each secretary has their own style of minutes, have fun finding yours!</a:t>
            </a:r>
            <a:endParaRPr>
              <a:solidFill>
                <a:schemeClr val="dk1"/>
              </a:solidFill>
            </a:endParaRPr>
          </a:p>
          <a:p>
            <a:pPr indent="-31750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</a:pPr>
            <a:r>
              <a:rPr lang="en">
                <a:solidFill>
                  <a:schemeClr val="dk1"/>
                </a:solidFill>
              </a:rPr>
              <a:t>Make sure that everything stays clear and concise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b="1" i="1" sz="1650">
              <a:solidFill>
                <a:schemeClr val="accent2"/>
              </a:solidFill>
            </a:endParaRPr>
          </a:p>
        </p:txBody>
      </p:sp>
      <p:pic>
        <p:nvPicPr>
          <p:cNvPr id="385" name="Google Shape;385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71375" y="535575"/>
            <a:ext cx="721950" cy="721950"/>
          </a:xfrm>
          <a:prstGeom prst="rect">
            <a:avLst/>
          </a:prstGeom>
          <a:noFill/>
          <a:ln>
            <a:noFill/>
          </a:ln>
        </p:spPr>
      </p:pic>
      <p:sp>
        <p:nvSpPr>
          <p:cNvPr id="386" name="Google Shape;386;p34"/>
          <p:cNvSpPr txBox="1"/>
          <p:nvPr/>
        </p:nvSpPr>
        <p:spPr>
          <a:xfrm>
            <a:off x="8437250" y="2283225"/>
            <a:ext cx="1411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387" name="Google Shape;387;p34"/>
          <p:cNvSpPr txBox="1"/>
          <p:nvPr/>
        </p:nvSpPr>
        <p:spPr>
          <a:xfrm>
            <a:off x="5794300" y="727775"/>
            <a:ext cx="1587600" cy="44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800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rPr>
              <a:t>CAN APPLY FROM FRESHMAN TO JUNIOR YEAR</a:t>
            </a:r>
            <a:endParaRPr i="1" sz="800">
              <a:solidFill>
                <a:schemeClr val="dk2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p35"/>
          <p:cNvSpPr txBox="1"/>
          <p:nvPr>
            <p:ph idx="1" type="body"/>
          </p:nvPr>
        </p:nvSpPr>
        <p:spPr>
          <a:xfrm>
            <a:off x="904750" y="1515125"/>
            <a:ext cx="7250400" cy="3435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Questrial"/>
              <a:buChar char="★"/>
            </a:pPr>
            <a:r>
              <a:rPr b="1" lang="en" sz="1500">
                <a:solidFill>
                  <a:schemeClr val="accent1"/>
                </a:solidFill>
              </a:rPr>
              <a:t>Responsibilities:</a:t>
            </a:r>
            <a:endParaRPr b="1" sz="1500">
              <a:solidFill>
                <a:schemeClr val="accent1"/>
              </a:solidFill>
            </a:endParaRPr>
          </a:p>
          <a:p>
            <a:pPr indent="-2984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" sz="1100">
                <a:solidFill>
                  <a:schemeClr val="dk1"/>
                </a:solidFill>
              </a:rPr>
              <a:t>Keeping meetings on time + on task</a:t>
            </a:r>
            <a:endParaRPr sz="1100">
              <a:solidFill>
                <a:schemeClr val="dk1"/>
              </a:solidFill>
            </a:endParaRPr>
          </a:p>
          <a:p>
            <a:pPr indent="-2984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" sz="1100">
                <a:solidFill>
                  <a:schemeClr val="dk1"/>
                </a:solidFill>
              </a:rPr>
              <a:t>Revising </a:t>
            </a:r>
            <a:r>
              <a:rPr b="1" lang="en" sz="1100">
                <a:solidFill>
                  <a:schemeClr val="accent5"/>
                </a:solidFill>
              </a:rPr>
              <a:t>bylaws </a:t>
            </a:r>
            <a:r>
              <a:rPr lang="en" sz="1100">
                <a:solidFill>
                  <a:schemeClr val="dk1"/>
                </a:solidFill>
              </a:rPr>
              <a:t>annually, typically voted on at FLC</a:t>
            </a:r>
            <a:endParaRPr sz="1100">
              <a:solidFill>
                <a:schemeClr val="dk1"/>
              </a:solidFill>
            </a:endParaRPr>
          </a:p>
          <a:p>
            <a:pPr indent="-2984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" sz="1100">
                <a:solidFill>
                  <a:schemeClr val="dk1"/>
                </a:solidFill>
              </a:rPr>
              <a:t>Facilitating proper use of parli pro during meetings</a:t>
            </a:r>
            <a:endParaRPr sz="1100">
              <a:solidFill>
                <a:schemeClr val="dk1"/>
              </a:solidFill>
            </a:endParaRPr>
          </a:p>
          <a:p>
            <a:pPr indent="-2984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" sz="1100">
                <a:solidFill>
                  <a:schemeClr val="dk1"/>
                </a:solidFill>
              </a:rPr>
              <a:t>Having </a:t>
            </a:r>
            <a:r>
              <a:rPr lang="en" sz="1100">
                <a:solidFill>
                  <a:schemeClr val="dk1"/>
                </a:solidFill>
              </a:rPr>
              <a:t>RONR </a:t>
            </a:r>
            <a:r>
              <a:rPr lang="en" sz="1100">
                <a:solidFill>
                  <a:schemeClr val="dk1"/>
                </a:solidFill>
              </a:rPr>
              <a:t>on hand if issues of parli pro arise</a:t>
            </a:r>
            <a:endParaRPr sz="1100">
              <a:solidFill>
                <a:schemeClr val="dk1"/>
              </a:solidFill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500"/>
              <a:buFont typeface="Questrial"/>
              <a:buChar char="★"/>
            </a:pPr>
            <a:r>
              <a:rPr b="1" lang="en" sz="1500">
                <a:solidFill>
                  <a:schemeClr val="accent5"/>
                </a:solidFill>
              </a:rPr>
              <a:t>Committees</a:t>
            </a:r>
            <a:endParaRPr b="1" sz="1500">
              <a:solidFill>
                <a:schemeClr val="accent5"/>
              </a:solidFill>
            </a:endParaRPr>
          </a:p>
          <a:p>
            <a:pPr indent="-3238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500"/>
              <a:buFont typeface="Questrial"/>
              <a:buChar char="○"/>
            </a:pPr>
            <a:r>
              <a:rPr lang="en" sz="1100">
                <a:solidFill>
                  <a:schemeClr val="dk1"/>
                </a:solidFill>
              </a:rPr>
              <a:t>Serves on an </a:t>
            </a:r>
            <a:r>
              <a:rPr b="1" lang="en" sz="1100">
                <a:solidFill>
                  <a:schemeClr val="accent5"/>
                </a:solidFill>
              </a:rPr>
              <a:t>Executive Committee</a:t>
            </a:r>
            <a:r>
              <a:rPr lang="en" sz="1100">
                <a:solidFill>
                  <a:schemeClr val="dk1"/>
                </a:solidFill>
              </a:rPr>
              <a:t> based on your interest &amp; skills</a:t>
            </a:r>
            <a:endParaRPr sz="1100">
              <a:solidFill>
                <a:schemeClr val="dk1"/>
              </a:solidFill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Questrial"/>
              <a:buChar char="★"/>
            </a:pPr>
            <a:r>
              <a:rPr b="1" lang="en" sz="1500">
                <a:solidFill>
                  <a:schemeClr val="accent3"/>
                </a:solidFill>
              </a:rPr>
              <a:t>Tips:</a:t>
            </a:r>
            <a:endParaRPr b="1" sz="1500">
              <a:solidFill>
                <a:schemeClr val="accent3"/>
              </a:solidFill>
            </a:endParaRPr>
          </a:p>
          <a:p>
            <a:pPr indent="-2984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" sz="1100">
                <a:solidFill>
                  <a:schemeClr val="dk1"/>
                </a:solidFill>
              </a:rPr>
              <a:t>Know Robert’s Rules of Order well enough to guide proper wording and ensure procedures for motions are </a:t>
            </a:r>
            <a:r>
              <a:rPr lang="en" sz="1100">
                <a:solidFill>
                  <a:schemeClr val="dk1"/>
                </a:solidFill>
              </a:rPr>
              <a:t>facilitated correctly</a:t>
            </a:r>
            <a:endParaRPr sz="1100">
              <a:solidFill>
                <a:schemeClr val="dk1"/>
              </a:solidFill>
            </a:endParaRPr>
          </a:p>
          <a:p>
            <a:pPr indent="-2984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" sz="1100">
                <a:solidFill>
                  <a:schemeClr val="dk1"/>
                </a:solidFill>
              </a:rPr>
              <a:t>Familiarize yourself with the bylaws and have them on hand for quick reference</a:t>
            </a:r>
            <a:endParaRPr sz="1100">
              <a:solidFill>
                <a:schemeClr val="dk1"/>
              </a:solidFill>
            </a:endParaRPr>
          </a:p>
          <a:p>
            <a:pPr indent="-2984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○"/>
            </a:pPr>
            <a:r>
              <a:rPr lang="en" sz="1100">
                <a:solidFill>
                  <a:schemeClr val="dk1"/>
                </a:solidFill>
              </a:rPr>
              <a:t>Recognize that job title only makes up a small portion of your service to HOSA</a:t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393" name="Google Shape;393;p35"/>
          <p:cNvSpPr txBox="1"/>
          <p:nvPr>
            <p:ph type="title"/>
          </p:nvPr>
        </p:nvSpPr>
        <p:spPr>
          <a:xfrm>
            <a:off x="832825" y="791850"/>
            <a:ext cx="4834500" cy="36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3000"/>
              <a:t>PARLIAMENTARIAN</a:t>
            </a:r>
            <a:endParaRPr sz="2000">
              <a:solidFill>
                <a:schemeClr val="accent6"/>
              </a:solidFill>
            </a:endParaRPr>
          </a:p>
        </p:txBody>
      </p:sp>
      <p:sp>
        <p:nvSpPr>
          <p:cNvPr id="394" name="Google Shape;394;p35"/>
          <p:cNvSpPr/>
          <p:nvPr/>
        </p:nvSpPr>
        <p:spPr>
          <a:xfrm rot="10800000">
            <a:off x="7768556" y="530903"/>
            <a:ext cx="701067" cy="701067"/>
          </a:xfrm>
          <a:custGeom>
            <a:rect b="b" l="l" r="r" t="t"/>
            <a:pathLst>
              <a:path extrusionOk="0" h="20062" w="20062">
                <a:moveTo>
                  <a:pt x="10031" y="1"/>
                </a:moveTo>
                <a:cubicBezTo>
                  <a:pt x="4499" y="1"/>
                  <a:pt x="0" y="4499"/>
                  <a:pt x="0" y="10031"/>
                </a:cubicBezTo>
                <a:cubicBezTo>
                  <a:pt x="0" y="15594"/>
                  <a:pt x="4499" y="20062"/>
                  <a:pt x="10031" y="20062"/>
                </a:cubicBezTo>
                <a:cubicBezTo>
                  <a:pt x="15563" y="20062"/>
                  <a:pt x="20061" y="15594"/>
                  <a:pt x="20061" y="10031"/>
                </a:cubicBezTo>
                <a:cubicBezTo>
                  <a:pt x="20061" y="4499"/>
                  <a:pt x="15563" y="1"/>
                  <a:pt x="1003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  <p:grpSp>
        <p:nvGrpSpPr>
          <p:cNvPr id="395" name="Google Shape;395;p35"/>
          <p:cNvGrpSpPr/>
          <p:nvPr/>
        </p:nvGrpSpPr>
        <p:grpSpPr>
          <a:xfrm>
            <a:off x="7970338" y="676287"/>
            <a:ext cx="362734" cy="362734"/>
            <a:chOff x="1190625" y="238125"/>
            <a:chExt cx="5219200" cy="5219200"/>
          </a:xfrm>
        </p:grpSpPr>
        <p:sp>
          <p:nvSpPr>
            <p:cNvPr id="396" name="Google Shape;396;p35"/>
            <p:cNvSpPr/>
            <p:nvPr/>
          </p:nvSpPr>
          <p:spPr>
            <a:xfrm>
              <a:off x="2462775" y="2970025"/>
              <a:ext cx="1215125" cy="1215125"/>
            </a:xfrm>
            <a:custGeom>
              <a:rect b="b" l="l" r="r" t="t"/>
              <a:pathLst>
                <a:path extrusionOk="0" h="48605" w="48605">
                  <a:moveTo>
                    <a:pt x="12364" y="1"/>
                  </a:moveTo>
                  <a:lnTo>
                    <a:pt x="1" y="12396"/>
                  </a:lnTo>
                  <a:lnTo>
                    <a:pt x="1" y="48604"/>
                  </a:lnTo>
                  <a:lnTo>
                    <a:pt x="36209" y="48604"/>
                  </a:lnTo>
                  <a:lnTo>
                    <a:pt x="48605" y="36241"/>
                  </a:lnTo>
                  <a:lnTo>
                    <a:pt x="43516" y="5089"/>
                  </a:lnTo>
                  <a:lnTo>
                    <a:pt x="1236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/>
            </a:p>
          </p:txBody>
        </p:sp>
        <p:sp>
          <p:nvSpPr>
            <p:cNvPr id="397" name="Google Shape;397;p35"/>
            <p:cNvSpPr/>
            <p:nvPr/>
          </p:nvSpPr>
          <p:spPr>
            <a:xfrm>
              <a:off x="2462775" y="3097250"/>
              <a:ext cx="1215125" cy="1087900"/>
            </a:xfrm>
            <a:custGeom>
              <a:rect b="b" l="l" r="r" t="t"/>
              <a:pathLst>
                <a:path extrusionOk="0" h="43516" w="48605">
                  <a:moveTo>
                    <a:pt x="43516" y="0"/>
                  </a:moveTo>
                  <a:lnTo>
                    <a:pt x="1" y="43515"/>
                  </a:lnTo>
                  <a:lnTo>
                    <a:pt x="36209" y="43515"/>
                  </a:lnTo>
                  <a:lnTo>
                    <a:pt x="48605" y="31152"/>
                  </a:lnTo>
                  <a:lnTo>
                    <a:pt x="4351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/>
            </a:p>
          </p:txBody>
        </p:sp>
        <p:sp>
          <p:nvSpPr>
            <p:cNvPr id="398" name="Google Shape;398;p35"/>
            <p:cNvSpPr/>
            <p:nvPr/>
          </p:nvSpPr>
          <p:spPr>
            <a:xfrm>
              <a:off x="2771850" y="840775"/>
              <a:ext cx="3035325" cy="3035300"/>
            </a:xfrm>
            <a:custGeom>
              <a:rect b="b" l="l" r="r" t="t"/>
              <a:pathLst>
                <a:path extrusionOk="0" h="121412" w="121413">
                  <a:moveTo>
                    <a:pt x="85204" y="0"/>
                  </a:moveTo>
                  <a:lnTo>
                    <a:pt x="68405" y="16799"/>
                  </a:lnTo>
                  <a:lnTo>
                    <a:pt x="1" y="85171"/>
                  </a:lnTo>
                  <a:lnTo>
                    <a:pt x="18138" y="103307"/>
                  </a:lnTo>
                  <a:lnTo>
                    <a:pt x="36242" y="121411"/>
                  </a:lnTo>
                  <a:lnTo>
                    <a:pt x="104613" y="53007"/>
                  </a:lnTo>
                  <a:lnTo>
                    <a:pt x="121412" y="36208"/>
                  </a:lnTo>
                  <a:lnTo>
                    <a:pt x="103308" y="18104"/>
                  </a:lnTo>
                  <a:lnTo>
                    <a:pt x="85204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/>
            </a:p>
          </p:txBody>
        </p:sp>
        <p:sp>
          <p:nvSpPr>
            <p:cNvPr id="399" name="Google Shape;399;p35"/>
            <p:cNvSpPr/>
            <p:nvPr/>
          </p:nvSpPr>
          <p:spPr>
            <a:xfrm>
              <a:off x="3225275" y="1293375"/>
              <a:ext cx="2581900" cy="2582700"/>
            </a:xfrm>
            <a:custGeom>
              <a:rect b="b" l="l" r="r" t="t"/>
              <a:pathLst>
                <a:path extrusionOk="0" h="103308" w="103276">
                  <a:moveTo>
                    <a:pt x="85171" y="0"/>
                  </a:moveTo>
                  <a:lnTo>
                    <a:pt x="1" y="85203"/>
                  </a:lnTo>
                  <a:lnTo>
                    <a:pt x="18105" y="103307"/>
                  </a:lnTo>
                  <a:lnTo>
                    <a:pt x="86476" y="34903"/>
                  </a:lnTo>
                  <a:lnTo>
                    <a:pt x="103275" y="18104"/>
                  </a:lnTo>
                  <a:lnTo>
                    <a:pt x="8517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/>
            </a:p>
          </p:txBody>
        </p:sp>
        <p:sp>
          <p:nvSpPr>
            <p:cNvPr id="400" name="Google Shape;400;p35"/>
            <p:cNvSpPr/>
            <p:nvPr/>
          </p:nvSpPr>
          <p:spPr>
            <a:xfrm>
              <a:off x="4481950" y="238125"/>
              <a:ext cx="1927875" cy="1927850"/>
            </a:xfrm>
            <a:custGeom>
              <a:rect b="b" l="l" r="r" t="t"/>
              <a:pathLst>
                <a:path extrusionOk="0" h="77114" w="77115">
                  <a:moveTo>
                    <a:pt x="40906" y="0"/>
                  </a:moveTo>
                  <a:lnTo>
                    <a:pt x="1" y="40905"/>
                  </a:lnTo>
                  <a:lnTo>
                    <a:pt x="36209" y="77113"/>
                  </a:lnTo>
                  <a:lnTo>
                    <a:pt x="77114" y="36208"/>
                  </a:lnTo>
                  <a:lnTo>
                    <a:pt x="59010" y="18104"/>
                  </a:lnTo>
                  <a:lnTo>
                    <a:pt x="4090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/>
            </a:p>
          </p:txBody>
        </p:sp>
        <p:sp>
          <p:nvSpPr>
            <p:cNvPr id="401" name="Google Shape;401;p35"/>
            <p:cNvSpPr/>
            <p:nvPr/>
          </p:nvSpPr>
          <p:spPr>
            <a:xfrm>
              <a:off x="1190625" y="1379800"/>
              <a:ext cx="4077500" cy="4077525"/>
            </a:xfrm>
            <a:custGeom>
              <a:rect b="b" l="l" r="r" t="t"/>
              <a:pathLst>
                <a:path extrusionOk="0" h="163101" w="163100">
                  <a:moveTo>
                    <a:pt x="0" y="1"/>
                  </a:moveTo>
                  <a:lnTo>
                    <a:pt x="0" y="163100"/>
                  </a:lnTo>
                  <a:lnTo>
                    <a:pt x="163099" y="163100"/>
                  </a:lnTo>
                  <a:lnTo>
                    <a:pt x="163099" y="93783"/>
                  </a:lnTo>
                  <a:lnTo>
                    <a:pt x="150867" y="93783"/>
                  </a:lnTo>
                  <a:lnTo>
                    <a:pt x="150867" y="150868"/>
                  </a:lnTo>
                  <a:lnTo>
                    <a:pt x="12232" y="150868"/>
                  </a:lnTo>
                  <a:lnTo>
                    <a:pt x="12232" y="12233"/>
                  </a:lnTo>
                  <a:lnTo>
                    <a:pt x="69448" y="12233"/>
                  </a:lnTo>
                  <a:lnTo>
                    <a:pt x="6944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/>
            </a:p>
          </p:txBody>
        </p:sp>
        <p:sp>
          <p:nvSpPr>
            <p:cNvPr id="402" name="Google Shape;402;p35"/>
            <p:cNvSpPr/>
            <p:nvPr/>
          </p:nvSpPr>
          <p:spPr>
            <a:xfrm>
              <a:off x="4934550" y="691525"/>
              <a:ext cx="1474450" cy="1475250"/>
            </a:xfrm>
            <a:custGeom>
              <a:rect b="b" l="l" r="r" t="t"/>
              <a:pathLst>
                <a:path extrusionOk="0" h="59010" w="58978">
                  <a:moveTo>
                    <a:pt x="40873" y="1"/>
                  </a:moveTo>
                  <a:lnTo>
                    <a:pt x="1" y="40873"/>
                  </a:lnTo>
                  <a:lnTo>
                    <a:pt x="18105" y="59010"/>
                  </a:lnTo>
                  <a:lnTo>
                    <a:pt x="58978" y="18105"/>
                  </a:lnTo>
                  <a:lnTo>
                    <a:pt x="4087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/>
            </a:p>
          </p:txBody>
        </p:sp>
        <p:sp>
          <p:nvSpPr>
            <p:cNvPr id="403" name="Google Shape;403;p35"/>
            <p:cNvSpPr/>
            <p:nvPr/>
          </p:nvSpPr>
          <p:spPr>
            <a:xfrm>
              <a:off x="1190625" y="3724350"/>
              <a:ext cx="4077500" cy="1732975"/>
            </a:xfrm>
            <a:custGeom>
              <a:rect b="b" l="l" r="r" t="t"/>
              <a:pathLst>
                <a:path extrusionOk="0" h="69319" w="163100">
                  <a:moveTo>
                    <a:pt x="150867" y="1"/>
                  </a:moveTo>
                  <a:lnTo>
                    <a:pt x="150867" y="57086"/>
                  </a:lnTo>
                  <a:lnTo>
                    <a:pt x="12232" y="57086"/>
                  </a:lnTo>
                  <a:lnTo>
                    <a:pt x="0" y="69318"/>
                  </a:lnTo>
                  <a:lnTo>
                    <a:pt x="163099" y="69318"/>
                  </a:lnTo>
                  <a:lnTo>
                    <a:pt x="16309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/>
            </a:p>
          </p:txBody>
        </p:sp>
      </p:grpSp>
      <p:sp>
        <p:nvSpPr>
          <p:cNvPr id="404" name="Google Shape;404;p35"/>
          <p:cNvSpPr txBox="1"/>
          <p:nvPr/>
        </p:nvSpPr>
        <p:spPr>
          <a:xfrm>
            <a:off x="5803575" y="748500"/>
            <a:ext cx="1717800" cy="44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i="1" lang="en" sz="800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rPr>
              <a:t>CAN APPLY FROM FRESHMAN TO JUNIOR YEAR</a:t>
            </a:r>
            <a:endParaRPr i="1" sz="800">
              <a:solidFill>
                <a:schemeClr val="dk2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36"/>
          <p:cNvSpPr txBox="1"/>
          <p:nvPr>
            <p:ph idx="1" type="body"/>
          </p:nvPr>
        </p:nvSpPr>
        <p:spPr>
          <a:xfrm>
            <a:off x="904750" y="1355725"/>
            <a:ext cx="7250400" cy="3362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Questrial"/>
              <a:buChar char="★"/>
            </a:pPr>
            <a:r>
              <a:rPr b="1" lang="en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  <a:t>Responsibilities</a:t>
            </a:r>
            <a:endParaRPr b="1">
              <a:solidFill>
                <a:schemeClr val="accent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Questrial"/>
              <a:buChar char="○"/>
            </a:pPr>
            <a:r>
              <a:rPr lang="en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Prepare a state </a:t>
            </a:r>
            <a:r>
              <a:rPr b="1" lang="en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  <a:t>newsletter</a:t>
            </a:r>
            <a:r>
              <a:rPr lang="en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for local members three times a year (fall, winter, and spring/summer)</a:t>
            </a:r>
            <a:endParaRPr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Questrial"/>
              <a:buChar char="○"/>
            </a:pPr>
            <a:r>
              <a:rPr lang="en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Take </a:t>
            </a:r>
            <a:r>
              <a:rPr b="1" lang="en">
                <a:solidFill>
                  <a:schemeClr val="accent2"/>
                </a:solidFill>
                <a:latin typeface="Questrial"/>
                <a:ea typeface="Questrial"/>
                <a:cs typeface="Questrial"/>
                <a:sym typeface="Questrial"/>
              </a:rPr>
              <a:t>pictures</a:t>
            </a:r>
            <a:r>
              <a:rPr lang="en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and </a:t>
            </a:r>
            <a:r>
              <a:rPr b="1" lang="en">
                <a:solidFill>
                  <a:schemeClr val="accent1"/>
                </a:solidFill>
                <a:latin typeface="Questrial"/>
                <a:ea typeface="Questrial"/>
                <a:cs typeface="Questrial"/>
                <a:sym typeface="Questrial"/>
              </a:rPr>
              <a:t>videos</a:t>
            </a:r>
            <a:r>
              <a:rPr lang="en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of events throughout the year</a:t>
            </a:r>
            <a:endParaRPr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Questrial"/>
              <a:buChar char="○"/>
            </a:pPr>
            <a:r>
              <a:rPr lang="en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Keep records of news and important events to be used for the newsletter or other publications</a:t>
            </a:r>
            <a:endParaRPr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Questrial"/>
              <a:buChar char="○"/>
            </a:pPr>
            <a:r>
              <a:rPr lang="en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Assist or lead the video editing/production</a:t>
            </a:r>
            <a:endParaRPr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00"/>
              <a:buFont typeface="Questrial"/>
              <a:buChar char="★"/>
            </a:pPr>
            <a:r>
              <a:rPr b="1" lang="en">
                <a:solidFill>
                  <a:schemeClr val="accent5"/>
                </a:solidFill>
                <a:latin typeface="Questrial"/>
                <a:ea typeface="Questrial"/>
                <a:cs typeface="Questrial"/>
                <a:sym typeface="Questrial"/>
              </a:rPr>
              <a:t>Committees </a:t>
            </a:r>
            <a:endParaRPr b="1">
              <a:solidFill>
                <a:schemeClr val="accent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Questrial"/>
              <a:buChar char="○"/>
            </a:pPr>
            <a:r>
              <a:rPr lang="en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Serve on an </a:t>
            </a:r>
            <a:r>
              <a:rPr b="1" lang="en">
                <a:solidFill>
                  <a:schemeClr val="accent5"/>
                </a:solidFill>
                <a:latin typeface="Questrial"/>
                <a:ea typeface="Questrial"/>
                <a:cs typeface="Questrial"/>
                <a:sym typeface="Questrial"/>
              </a:rPr>
              <a:t>executive committee</a:t>
            </a:r>
            <a:r>
              <a:rPr lang="en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 based on interests &amp; skill</a:t>
            </a:r>
            <a:endParaRPr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Questrial"/>
              <a:buChar char="★"/>
            </a:pPr>
            <a:r>
              <a:rPr b="1" lang="en">
                <a:solidFill>
                  <a:schemeClr val="accent3"/>
                </a:solidFill>
                <a:latin typeface="Questrial"/>
                <a:ea typeface="Questrial"/>
                <a:cs typeface="Questrial"/>
                <a:sym typeface="Questrial"/>
              </a:rPr>
              <a:t>Tips</a:t>
            </a:r>
            <a:endParaRPr b="1">
              <a:solidFill>
                <a:schemeClr val="accent3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Questrial"/>
              <a:buChar char="○"/>
            </a:pPr>
            <a:r>
              <a:rPr lang="en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Don’t be afraid to get creative!</a:t>
            </a:r>
            <a:endParaRPr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Questrial"/>
              <a:buChar char="○"/>
            </a:pPr>
            <a:r>
              <a:rPr lang="en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Familiarize yourself with basic editing skills and software</a:t>
            </a:r>
            <a:endParaRPr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3048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Questrial"/>
              <a:buChar char="-"/>
            </a:pPr>
            <a:r>
              <a:rPr lang="en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Canva, iMovie, Final Cut Pro or Adobe Premiere Pro/Rush</a:t>
            </a:r>
            <a:endParaRPr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Questrial"/>
              <a:buChar char="○"/>
            </a:pPr>
            <a:r>
              <a:rPr lang="en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Get involved with different activities and projects</a:t>
            </a:r>
            <a:endParaRPr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indent="-3048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Questrial"/>
              <a:buChar char="-"/>
            </a:pPr>
            <a:r>
              <a:rPr lang="en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You can always do more than your set responsibilities</a:t>
            </a:r>
            <a:endParaRPr sz="1000">
              <a:solidFill>
                <a:schemeClr val="dk1"/>
              </a:solidFill>
            </a:endParaRPr>
          </a:p>
        </p:txBody>
      </p:sp>
      <p:sp>
        <p:nvSpPr>
          <p:cNvPr id="410" name="Google Shape;410;p36"/>
          <p:cNvSpPr txBox="1"/>
          <p:nvPr>
            <p:ph type="title"/>
          </p:nvPr>
        </p:nvSpPr>
        <p:spPr>
          <a:xfrm>
            <a:off x="832825" y="791850"/>
            <a:ext cx="4834500" cy="36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lang="en" sz="3000"/>
              <a:t>HISTORIAN</a:t>
            </a:r>
            <a:endParaRPr b="0" sz="3000"/>
          </a:p>
        </p:txBody>
      </p:sp>
      <p:sp>
        <p:nvSpPr>
          <p:cNvPr id="411" name="Google Shape;411;p36"/>
          <p:cNvSpPr/>
          <p:nvPr/>
        </p:nvSpPr>
        <p:spPr>
          <a:xfrm rot="10800000">
            <a:off x="7768556" y="530903"/>
            <a:ext cx="701067" cy="701067"/>
          </a:xfrm>
          <a:custGeom>
            <a:rect b="b" l="l" r="r" t="t"/>
            <a:pathLst>
              <a:path extrusionOk="0" h="20062" w="20062">
                <a:moveTo>
                  <a:pt x="10031" y="1"/>
                </a:moveTo>
                <a:cubicBezTo>
                  <a:pt x="4499" y="1"/>
                  <a:pt x="0" y="4499"/>
                  <a:pt x="0" y="10031"/>
                </a:cubicBezTo>
                <a:cubicBezTo>
                  <a:pt x="0" y="15594"/>
                  <a:pt x="4499" y="20062"/>
                  <a:pt x="10031" y="20062"/>
                </a:cubicBezTo>
                <a:cubicBezTo>
                  <a:pt x="15563" y="20062"/>
                  <a:pt x="20061" y="15594"/>
                  <a:pt x="20061" y="10031"/>
                </a:cubicBezTo>
                <a:cubicBezTo>
                  <a:pt x="20061" y="4499"/>
                  <a:pt x="15563" y="1"/>
                  <a:pt x="1003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  <p:grpSp>
        <p:nvGrpSpPr>
          <p:cNvPr id="412" name="Google Shape;412;p36"/>
          <p:cNvGrpSpPr/>
          <p:nvPr/>
        </p:nvGrpSpPr>
        <p:grpSpPr>
          <a:xfrm>
            <a:off x="7970338" y="676287"/>
            <a:ext cx="362734" cy="362734"/>
            <a:chOff x="1190625" y="238125"/>
            <a:chExt cx="5219200" cy="5219200"/>
          </a:xfrm>
        </p:grpSpPr>
        <p:sp>
          <p:nvSpPr>
            <p:cNvPr id="413" name="Google Shape;413;p36"/>
            <p:cNvSpPr/>
            <p:nvPr/>
          </p:nvSpPr>
          <p:spPr>
            <a:xfrm>
              <a:off x="2462775" y="2970025"/>
              <a:ext cx="1215125" cy="1215125"/>
            </a:xfrm>
            <a:custGeom>
              <a:rect b="b" l="l" r="r" t="t"/>
              <a:pathLst>
                <a:path extrusionOk="0" h="48605" w="48605">
                  <a:moveTo>
                    <a:pt x="12364" y="1"/>
                  </a:moveTo>
                  <a:lnTo>
                    <a:pt x="1" y="12396"/>
                  </a:lnTo>
                  <a:lnTo>
                    <a:pt x="1" y="48604"/>
                  </a:lnTo>
                  <a:lnTo>
                    <a:pt x="36209" y="48604"/>
                  </a:lnTo>
                  <a:lnTo>
                    <a:pt x="48605" y="36241"/>
                  </a:lnTo>
                  <a:lnTo>
                    <a:pt x="43516" y="5089"/>
                  </a:lnTo>
                  <a:lnTo>
                    <a:pt x="1236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/>
            </a:p>
          </p:txBody>
        </p:sp>
        <p:sp>
          <p:nvSpPr>
            <p:cNvPr id="414" name="Google Shape;414;p36"/>
            <p:cNvSpPr/>
            <p:nvPr/>
          </p:nvSpPr>
          <p:spPr>
            <a:xfrm>
              <a:off x="2462775" y="3097250"/>
              <a:ext cx="1215125" cy="1087900"/>
            </a:xfrm>
            <a:custGeom>
              <a:rect b="b" l="l" r="r" t="t"/>
              <a:pathLst>
                <a:path extrusionOk="0" h="43516" w="48605">
                  <a:moveTo>
                    <a:pt x="43516" y="0"/>
                  </a:moveTo>
                  <a:lnTo>
                    <a:pt x="1" y="43515"/>
                  </a:lnTo>
                  <a:lnTo>
                    <a:pt x="36209" y="43515"/>
                  </a:lnTo>
                  <a:lnTo>
                    <a:pt x="48605" y="31152"/>
                  </a:lnTo>
                  <a:lnTo>
                    <a:pt x="4351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/>
            </a:p>
          </p:txBody>
        </p:sp>
        <p:sp>
          <p:nvSpPr>
            <p:cNvPr id="415" name="Google Shape;415;p36"/>
            <p:cNvSpPr/>
            <p:nvPr/>
          </p:nvSpPr>
          <p:spPr>
            <a:xfrm>
              <a:off x="2771850" y="840775"/>
              <a:ext cx="3035325" cy="3035300"/>
            </a:xfrm>
            <a:custGeom>
              <a:rect b="b" l="l" r="r" t="t"/>
              <a:pathLst>
                <a:path extrusionOk="0" h="121412" w="121413">
                  <a:moveTo>
                    <a:pt x="85204" y="0"/>
                  </a:moveTo>
                  <a:lnTo>
                    <a:pt x="68405" y="16799"/>
                  </a:lnTo>
                  <a:lnTo>
                    <a:pt x="1" y="85171"/>
                  </a:lnTo>
                  <a:lnTo>
                    <a:pt x="18138" y="103307"/>
                  </a:lnTo>
                  <a:lnTo>
                    <a:pt x="36242" y="121411"/>
                  </a:lnTo>
                  <a:lnTo>
                    <a:pt x="104613" y="53007"/>
                  </a:lnTo>
                  <a:lnTo>
                    <a:pt x="121412" y="36208"/>
                  </a:lnTo>
                  <a:lnTo>
                    <a:pt x="103308" y="18104"/>
                  </a:lnTo>
                  <a:lnTo>
                    <a:pt x="85204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/>
            </a:p>
          </p:txBody>
        </p:sp>
        <p:sp>
          <p:nvSpPr>
            <p:cNvPr id="416" name="Google Shape;416;p36"/>
            <p:cNvSpPr/>
            <p:nvPr/>
          </p:nvSpPr>
          <p:spPr>
            <a:xfrm>
              <a:off x="3225275" y="1293375"/>
              <a:ext cx="2581900" cy="2582700"/>
            </a:xfrm>
            <a:custGeom>
              <a:rect b="b" l="l" r="r" t="t"/>
              <a:pathLst>
                <a:path extrusionOk="0" h="103308" w="103276">
                  <a:moveTo>
                    <a:pt x="85171" y="0"/>
                  </a:moveTo>
                  <a:lnTo>
                    <a:pt x="1" y="85203"/>
                  </a:lnTo>
                  <a:lnTo>
                    <a:pt x="18105" y="103307"/>
                  </a:lnTo>
                  <a:lnTo>
                    <a:pt x="86476" y="34903"/>
                  </a:lnTo>
                  <a:lnTo>
                    <a:pt x="103275" y="18104"/>
                  </a:lnTo>
                  <a:lnTo>
                    <a:pt x="8517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/>
            </a:p>
          </p:txBody>
        </p:sp>
        <p:sp>
          <p:nvSpPr>
            <p:cNvPr id="417" name="Google Shape;417;p36"/>
            <p:cNvSpPr/>
            <p:nvPr/>
          </p:nvSpPr>
          <p:spPr>
            <a:xfrm>
              <a:off x="4481950" y="238125"/>
              <a:ext cx="1927875" cy="1927850"/>
            </a:xfrm>
            <a:custGeom>
              <a:rect b="b" l="l" r="r" t="t"/>
              <a:pathLst>
                <a:path extrusionOk="0" h="77114" w="77115">
                  <a:moveTo>
                    <a:pt x="40906" y="0"/>
                  </a:moveTo>
                  <a:lnTo>
                    <a:pt x="1" y="40905"/>
                  </a:lnTo>
                  <a:lnTo>
                    <a:pt x="36209" y="77113"/>
                  </a:lnTo>
                  <a:lnTo>
                    <a:pt x="77114" y="36208"/>
                  </a:lnTo>
                  <a:lnTo>
                    <a:pt x="59010" y="18104"/>
                  </a:lnTo>
                  <a:lnTo>
                    <a:pt x="4090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/>
            </a:p>
          </p:txBody>
        </p:sp>
        <p:sp>
          <p:nvSpPr>
            <p:cNvPr id="418" name="Google Shape;418;p36"/>
            <p:cNvSpPr/>
            <p:nvPr/>
          </p:nvSpPr>
          <p:spPr>
            <a:xfrm>
              <a:off x="1190625" y="1379800"/>
              <a:ext cx="4077500" cy="4077525"/>
            </a:xfrm>
            <a:custGeom>
              <a:rect b="b" l="l" r="r" t="t"/>
              <a:pathLst>
                <a:path extrusionOk="0" h="163101" w="163100">
                  <a:moveTo>
                    <a:pt x="0" y="1"/>
                  </a:moveTo>
                  <a:lnTo>
                    <a:pt x="0" y="163100"/>
                  </a:lnTo>
                  <a:lnTo>
                    <a:pt x="163099" y="163100"/>
                  </a:lnTo>
                  <a:lnTo>
                    <a:pt x="163099" y="93783"/>
                  </a:lnTo>
                  <a:lnTo>
                    <a:pt x="150867" y="93783"/>
                  </a:lnTo>
                  <a:lnTo>
                    <a:pt x="150867" y="150868"/>
                  </a:lnTo>
                  <a:lnTo>
                    <a:pt x="12232" y="150868"/>
                  </a:lnTo>
                  <a:lnTo>
                    <a:pt x="12232" y="12233"/>
                  </a:lnTo>
                  <a:lnTo>
                    <a:pt x="69448" y="12233"/>
                  </a:lnTo>
                  <a:lnTo>
                    <a:pt x="6944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/>
            </a:p>
          </p:txBody>
        </p:sp>
        <p:sp>
          <p:nvSpPr>
            <p:cNvPr id="419" name="Google Shape;419;p36"/>
            <p:cNvSpPr/>
            <p:nvPr/>
          </p:nvSpPr>
          <p:spPr>
            <a:xfrm>
              <a:off x="4934550" y="691525"/>
              <a:ext cx="1474450" cy="1475250"/>
            </a:xfrm>
            <a:custGeom>
              <a:rect b="b" l="l" r="r" t="t"/>
              <a:pathLst>
                <a:path extrusionOk="0" h="59010" w="58978">
                  <a:moveTo>
                    <a:pt x="40873" y="1"/>
                  </a:moveTo>
                  <a:lnTo>
                    <a:pt x="1" y="40873"/>
                  </a:lnTo>
                  <a:lnTo>
                    <a:pt x="18105" y="59010"/>
                  </a:lnTo>
                  <a:lnTo>
                    <a:pt x="58978" y="18105"/>
                  </a:lnTo>
                  <a:lnTo>
                    <a:pt x="4087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/>
            </a:p>
          </p:txBody>
        </p:sp>
        <p:sp>
          <p:nvSpPr>
            <p:cNvPr id="420" name="Google Shape;420;p36"/>
            <p:cNvSpPr/>
            <p:nvPr/>
          </p:nvSpPr>
          <p:spPr>
            <a:xfrm>
              <a:off x="1190625" y="3724350"/>
              <a:ext cx="4077500" cy="1732975"/>
            </a:xfrm>
            <a:custGeom>
              <a:rect b="b" l="l" r="r" t="t"/>
              <a:pathLst>
                <a:path extrusionOk="0" h="69319" w="163100">
                  <a:moveTo>
                    <a:pt x="150867" y="1"/>
                  </a:moveTo>
                  <a:lnTo>
                    <a:pt x="150867" y="57086"/>
                  </a:lnTo>
                  <a:lnTo>
                    <a:pt x="12232" y="57086"/>
                  </a:lnTo>
                  <a:lnTo>
                    <a:pt x="0" y="69318"/>
                  </a:lnTo>
                  <a:lnTo>
                    <a:pt x="163099" y="69318"/>
                  </a:lnTo>
                  <a:lnTo>
                    <a:pt x="16309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/>
            </a:p>
          </p:txBody>
        </p:sp>
      </p:grpSp>
      <p:sp>
        <p:nvSpPr>
          <p:cNvPr id="421" name="Google Shape;421;p36"/>
          <p:cNvSpPr txBox="1"/>
          <p:nvPr/>
        </p:nvSpPr>
        <p:spPr>
          <a:xfrm>
            <a:off x="5803575" y="748500"/>
            <a:ext cx="1717800" cy="44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i="1" lang="en" sz="800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rPr>
              <a:t>CAN APPLY FROM FRESHMAN TO JUNIOR YEAR</a:t>
            </a:r>
            <a:endParaRPr i="1" sz="800">
              <a:solidFill>
                <a:schemeClr val="dk2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Idu Challenge Board for Teachers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841619"/>
      </a:accent1>
      <a:accent2>
        <a:srgbClr val="84181B"/>
      </a:accent2>
      <a:accent3>
        <a:srgbClr val="D0BBA6"/>
      </a:accent3>
      <a:accent4>
        <a:srgbClr val="D0BBA6"/>
      </a:accent4>
      <a:accent5>
        <a:srgbClr val="126289"/>
      </a:accent5>
      <a:accent6>
        <a:srgbClr val="126289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